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927" r:id="rId6"/>
    <p:sldMasterId id="2147483937" r:id="rId7"/>
  </p:sldMasterIdLst>
  <p:notesMasterIdLst>
    <p:notesMasterId r:id="rId23"/>
  </p:notesMasterIdLst>
  <p:handoutMasterIdLst>
    <p:handoutMasterId r:id="rId24"/>
  </p:handoutMasterIdLst>
  <p:sldIdLst>
    <p:sldId id="640" r:id="rId8"/>
    <p:sldId id="921" r:id="rId9"/>
    <p:sldId id="931" r:id="rId10"/>
    <p:sldId id="929" r:id="rId11"/>
    <p:sldId id="934" r:id="rId12"/>
    <p:sldId id="930" r:id="rId13"/>
    <p:sldId id="932" r:id="rId14"/>
    <p:sldId id="933" r:id="rId15"/>
    <p:sldId id="923" r:id="rId16"/>
    <p:sldId id="922" r:id="rId17"/>
    <p:sldId id="924" r:id="rId18"/>
    <p:sldId id="925" r:id="rId19"/>
    <p:sldId id="926" r:id="rId20"/>
    <p:sldId id="935" r:id="rId21"/>
    <p:sldId id="936"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E82"/>
    <a:srgbClr val="0090CE"/>
    <a:srgbClr val="008795"/>
    <a:srgbClr val="146489"/>
    <a:srgbClr val="0076A7"/>
    <a:srgbClr val="004E6F"/>
    <a:srgbClr val="76356F"/>
    <a:srgbClr val="FEFEFE"/>
    <a:srgbClr val="FDEEDF"/>
    <a:srgbClr val="E8F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5033" autoAdjust="0"/>
  </p:normalViewPr>
  <p:slideViewPr>
    <p:cSldViewPr snapToGrid="0">
      <p:cViewPr varScale="1">
        <p:scale>
          <a:sx n="75" d="100"/>
          <a:sy n="75" d="100"/>
        </p:scale>
        <p:origin x="883" y="5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021"/>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00C9B3-8546-4125-AA01-39515C3A9C6C}"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1F2B13E6-DF99-490C-8265-48D7771027A2}">
      <dgm:prSet phldrT="[Texte]" custT="1"/>
      <dgm:spPr/>
      <dgm:t>
        <a:bodyPr/>
        <a:lstStyle/>
        <a:p>
          <a:pPr algn="ctr"/>
          <a:r>
            <a:rPr lang="fr-FR" sz="1800" b="1" dirty="0"/>
            <a:t>Banque traditionnelle</a:t>
          </a:r>
          <a:endParaRPr lang="en-US" sz="1800" b="1" dirty="0"/>
        </a:p>
      </dgm:t>
    </dgm:pt>
    <dgm:pt modelId="{A44A08D0-AEE4-466F-ABA9-A403BFFBC268}" type="parTrans" cxnId="{00EF4751-03BF-4EE0-B965-40110136EB61}">
      <dgm:prSet/>
      <dgm:spPr/>
      <dgm:t>
        <a:bodyPr/>
        <a:lstStyle/>
        <a:p>
          <a:endParaRPr lang="en-US"/>
        </a:p>
      </dgm:t>
    </dgm:pt>
    <dgm:pt modelId="{BAD343F2-6C8E-4A14-9102-D5C08F9A2607}" type="sibTrans" cxnId="{00EF4751-03BF-4EE0-B965-40110136EB61}">
      <dgm:prSet/>
      <dgm:spPr/>
      <dgm:t>
        <a:bodyPr/>
        <a:lstStyle/>
        <a:p>
          <a:endParaRPr lang="en-US"/>
        </a:p>
      </dgm:t>
    </dgm:pt>
    <dgm:pt modelId="{88C1D2FF-A2D3-45DA-AAFF-055DFD05A991}">
      <dgm:prSet phldrT="[Texte]" custT="1"/>
      <dgm:spPr/>
      <dgm:t>
        <a:bodyPr/>
        <a:lstStyle/>
        <a:p>
          <a:pPr algn="ctr"/>
          <a:r>
            <a:rPr lang="fr-FR" sz="1800" b="1" dirty="0"/>
            <a:t>Banque en ligne</a:t>
          </a:r>
        </a:p>
      </dgm:t>
    </dgm:pt>
    <dgm:pt modelId="{F5975C3B-3BD7-4B0D-BBF5-B387A3DEF4AE}" type="parTrans" cxnId="{F0B61255-0659-49A8-9411-F0E739C6DA1E}">
      <dgm:prSet/>
      <dgm:spPr/>
      <dgm:t>
        <a:bodyPr/>
        <a:lstStyle/>
        <a:p>
          <a:endParaRPr lang="en-US"/>
        </a:p>
      </dgm:t>
    </dgm:pt>
    <dgm:pt modelId="{2CF281ED-1E7E-4045-8A68-978C78A210AC}" type="sibTrans" cxnId="{F0B61255-0659-49A8-9411-F0E739C6DA1E}">
      <dgm:prSet/>
      <dgm:spPr/>
      <dgm:t>
        <a:bodyPr/>
        <a:lstStyle/>
        <a:p>
          <a:endParaRPr lang="en-US"/>
        </a:p>
      </dgm:t>
    </dgm:pt>
    <dgm:pt modelId="{4697C947-F13A-4484-A45A-E0B646988318}">
      <dgm:prSet phldrT="[Texte]" custT="1"/>
      <dgm:spPr/>
      <dgm:t>
        <a:bodyPr/>
        <a:lstStyle/>
        <a:p>
          <a:pPr algn="ctr"/>
          <a:r>
            <a:rPr lang="fr-FR" sz="1800" b="1" dirty="0"/>
            <a:t>Open Banking</a:t>
          </a:r>
          <a:endParaRPr lang="en-US" sz="1800" b="1" dirty="0"/>
        </a:p>
      </dgm:t>
    </dgm:pt>
    <dgm:pt modelId="{3B0DD839-6ED0-4729-8BE8-62EBF6597E39}" type="parTrans" cxnId="{60039B41-A5C4-4BD0-BEBF-54D05992FE8C}">
      <dgm:prSet/>
      <dgm:spPr/>
      <dgm:t>
        <a:bodyPr/>
        <a:lstStyle/>
        <a:p>
          <a:endParaRPr lang="en-US"/>
        </a:p>
      </dgm:t>
    </dgm:pt>
    <dgm:pt modelId="{74AF78C5-1605-4C7B-9E72-81E168056DFD}" type="sibTrans" cxnId="{60039B41-A5C4-4BD0-BEBF-54D05992FE8C}">
      <dgm:prSet/>
      <dgm:spPr/>
      <dgm:t>
        <a:bodyPr/>
        <a:lstStyle/>
        <a:p>
          <a:endParaRPr lang="en-US"/>
        </a:p>
      </dgm:t>
    </dgm:pt>
    <dgm:pt modelId="{28474915-FB7D-4625-8F26-FAD7D7DCF772}">
      <dgm:prSet phldrT="[Texte]" custT="1"/>
      <dgm:spPr/>
      <dgm:t>
        <a:bodyPr/>
        <a:lstStyle/>
        <a:p>
          <a:pPr algn="ctr"/>
          <a:r>
            <a:rPr lang="fr-FR" sz="1800" b="1" dirty="0"/>
            <a:t>Open Finance</a:t>
          </a:r>
          <a:endParaRPr lang="en-US" sz="1800" b="1" dirty="0"/>
        </a:p>
      </dgm:t>
    </dgm:pt>
    <dgm:pt modelId="{79CBCE51-4B9D-49C8-8769-733786F7B505}" type="parTrans" cxnId="{38E770F8-B5A2-4EC9-845E-4E9CDBDF169F}">
      <dgm:prSet/>
      <dgm:spPr/>
      <dgm:t>
        <a:bodyPr/>
        <a:lstStyle/>
        <a:p>
          <a:endParaRPr lang="en-US"/>
        </a:p>
      </dgm:t>
    </dgm:pt>
    <dgm:pt modelId="{A95EE874-94E5-4EB7-8B6B-91C73253CB50}" type="sibTrans" cxnId="{38E770F8-B5A2-4EC9-845E-4E9CDBDF169F}">
      <dgm:prSet/>
      <dgm:spPr/>
      <dgm:t>
        <a:bodyPr/>
        <a:lstStyle/>
        <a:p>
          <a:endParaRPr lang="en-US"/>
        </a:p>
      </dgm:t>
    </dgm:pt>
    <dgm:pt modelId="{23450A81-629D-48C8-B463-84F1D8030677}">
      <dgm:prSet custT="1"/>
      <dgm:spPr/>
      <dgm:t>
        <a:bodyPr/>
        <a:lstStyle/>
        <a:p>
          <a:pPr>
            <a:spcBef>
              <a:spcPts val="600"/>
            </a:spcBef>
            <a:spcAft>
              <a:spcPts val="600"/>
            </a:spcAft>
            <a:buFont typeface="Wingdings" panose="05000000000000000000" pitchFamily="2" charset="2"/>
            <a:buChar char="ü"/>
          </a:pPr>
          <a:r>
            <a:rPr lang="fr-FR" sz="1600" noProof="1">
              <a:latin typeface="+mj-lt"/>
              <a:ea typeface="Lato Light" panose="020F0502020204030203" pitchFamily="34" charset="0"/>
            </a:rPr>
            <a:t>Services d’épargne, crédits</a:t>
          </a:r>
          <a:endParaRPr lang="en-US" sz="1600" dirty="0"/>
        </a:p>
      </dgm:t>
    </dgm:pt>
    <dgm:pt modelId="{2E4F75F0-C0AE-438D-868F-633D73E20CE7}" type="parTrans" cxnId="{EC20CDD6-A002-4B70-9ADF-4198A38DE068}">
      <dgm:prSet/>
      <dgm:spPr/>
      <dgm:t>
        <a:bodyPr/>
        <a:lstStyle/>
        <a:p>
          <a:endParaRPr lang="en-US"/>
        </a:p>
      </dgm:t>
    </dgm:pt>
    <dgm:pt modelId="{8693DF3A-1BAA-46A2-882F-707AED763112}" type="sibTrans" cxnId="{EC20CDD6-A002-4B70-9ADF-4198A38DE068}">
      <dgm:prSet/>
      <dgm:spPr/>
      <dgm:t>
        <a:bodyPr/>
        <a:lstStyle/>
        <a:p>
          <a:endParaRPr lang="en-US"/>
        </a:p>
      </dgm:t>
    </dgm:pt>
    <dgm:pt modelId="{C8F3C3AD-4B5E-475F-B90D-A580E7712260}">
      <dgm:prSet custT="1"/>
      <dgm:spPr/>
      <dgm:t>
        <a:bodyPr/>
        <a:lstStyle/>
        <a:p>
          <a:pPr>
            <a:spcBef>
              <a:spcPts val="600"/>
            </a:spcBef>
            <a:spcAft>
              <a:spcPts val="600"/>
            </a:spcAft>
            <a:buFont typeface="Wingdings" panose="05000000000000000000" pitchFamily="2" charset="2"/>
            <a:buChar char="ü"/>
          </a:pPr>
          <a:r>
            <a:rPr lang="fr-FR" sz="1600" noProof="1">
              <a:latin typeface="+mj-lt"/>
              <a:ea typeface="Lato Light" panose="020F0502020204030203" pitchFamily="34" charset="0"/>
            </a:rPr>
            <a:t>Distribution via réseaux physiques</a:t>
          </a:r>
          <a:endParaRPr lang="fr-FR" sz="2400" noProof="1">
            <a:latin typeface="+mj-lt"/>
            <a:ea typeface="Lato Light" panose="020F0502020204030203" pitchFamily="34" charset="0"/>
          </a:endParaRPr>
        </a:p>
      </dgm:t>
    </dgm:pt>
    <dgm:pt modelId="{2560665B-F080-457C-9CA3-319FA3605E52}" type="parTrans" cxnId="{E7617E88-2505-4B0A-ACB5-1C51591FFAC7}">
      <dgm:prSet/>
      <dgm:spPr/>
      <dgm:t>
        <a:bodyPr/>
        <a:lstStyle/>
        <a:p>
          <a:endParaRPr lang="en-US"/>
        </a:p>
      </dgm:t>
    </dgm:pt>
    <dgm:pt modelId="{2748C8B6-9A13-4B15-93EE-6157731E8A59}" type="sibTrans" cxnId="{E7617E88-2505-4B0A-ACB5-1C51591FFAC7}">
      <dgm:prSet/>
      <dgm:spPr/>
      <dgm:t>
        <a:bodyPr/>
        <a:lstStyle/>
        <a:p>
          <a:endParaRPr lang="en-US"/>
        </a:p>
      </dgm:t>
    </dgm:pt>
    <dgm:pt modelId="{9FAB0DC4-B83A-4D04-AEE2-B8E07EA7EC2F}">
      <dgm:prSet custT="1"/>
      <dgm:spPr>
        <a:solidFill>
          <a:prstClr val="white">
            <a:alpha val="90000"/>
            <a:hueOff val="0"/>
            <a:satOff val="0"/>
            <a:lumOff val="0"/>
            <a:alphaOff val="0"/>
          </a:prstClr>
        </a:solidFill>
        <a:ln w="12700" cap="flat" cmpd="sng" algn="ctr">
          <a:solidFill>
            <a:srgbClr val="5B9BD5">
              <a:hueOff val="0"/>
              <a:satOff val="0"/>
              <a:lumOff val="0"/>
              <a:alphaOff val="0"/>
            </a:srgbClr>
          </a:solidFill>
          <a:prstDash val="solid"/>
          <a:miter lim="800000"/>
        </a:ln>
        <a:effectLst/>
      </dgm:spPr>
      <dgm:t>
        <a:bodyPr spcFirstLastPara="0" vert="horz" wrap="square" lIns="20320" tIns="60960" rIns="20320" bIns="20320" numCol="1" spcCol="1270" anchor="t" anchorCtr="0"/>
        <a:lstStyle/>
        <a:p>
          <a:pPr marL="171450" lvl="1" indent="-171450" algn="l" defTabSz="711200">
            <a:lnSpc>
              <a:spcPct val="90000"/>
            </a:lnSpc>
            <a:spcBef>
              <a:spcPct val="0"/>
            </a:spcBef>
            <a:spcAft>
              <a:spcPts val="600"/>
            </a:spcAft>
            <a:buFont typeface="Wingdings" panose="05000000000000000000" pitchFamily="2" charset="2"/>
            <a:buChar char="ü"/>
          </a:pPr>
          <a:r>
            <a:rPr lang="fr-FR" sz="1600" kern="1200" noProof="1">
              <a:solidFill>
                <a:prstClr val="black">
                  <a:hueOff val="0"/>
                  <a:satOff val="0"/>
                  <a:lumOff val="0"/>
                  <a:alphaOff val="0"/>
                </a:prstClr>
              </a:solidFill>
              <a:latin typeface="Calibri Light" panose="020F0302020204030204"/>
              <a:ea typeface="Lato Light" panose="020F0502020204030203" pitchFamily="34" charset="0"/>
              <a:cs typeface="+mn-cs"/>
            </a:rPr>
            <a:t>Emergence d’acteurs capitalisant sur les technologies internet et mobiles</a:t>
          </a:r>
          <a:endParaRPr lang="en-US" sz="1600" kern="1200" dirty="0">
            <a:solidFill>
              <a:prstClr val="black">
                <a:hueOff val="0"/>
                <a:satOff val="0"/>
                <a:lumOff val="0"/>
                <a:alphaOff val="0"/>
              </a:prstClr>
            </a:solidFill>
            <a:latin typeface="Calibri Light" panose="020F0302020204030204"/>
            <a:ea typeface="Lato Light" panose="020F0502020204030203" pitchFamily="34" charset="0"/>
            <a:cs typeface="+mn-cs"/>
          </a:endParaRPr>
        </a:p>
      </dgm:t>
    </dgm:pt>
    <dgm:pt modelId="{11BBBDA2-7591-4476-BB98-9CED62BED7A5}" type="parTrans" cxnId="{B7184290-DEA5-4628-9167-6EBB22F3782B}">
      <dgm:prSet/>
      <dgm:spPr/>
      <dgm:t>
        <a:bodyPr/>
        <a:lstStyle/>
        <a:p>
          <a:endParaRPr lang="en-US"/>
        </a:p>
      </dgm:t>
    </dgm:pt>
    <dgm:pt modelId="{FB261200-1132-4FCC-A7BD-45D6C775483E}" type="sibTrans" cxnId="{B7184290-DEA5-4628-9167-6EBB22F3782B}">
      <dgm:prSet/>
      <dgm:spPr/>
      <dgm:t>
        <a:bodyPr/>
        <a:lstStyle/>
        <a:p>
          <a:endParaRPr lang="en-US"/>
        </a:p>
      </dgm:t>
    </dgm:pt>
    <dgm:pt modelId="{288FEEFA-09B7-4736-84F9-E40E05DB5E09}">
      <dgm:prSet custT="1"/>
      <dgm:spPr>
        <a:solidFill>
          <a:prstClr val="white">
            <a:alpha val="90000"/>
            <a:hueOff val="0"/>
            <a:satOff val="0"/>
            <a:lumOff val="0"/>
            <a:alphaOff val="0"/>
          </a:prstClr>
        </a:solidFill>
        <a:ln w="12700" cap="flat" cmpd="sng" algn="ctr">
          <a:solidFill>
            <a:srgbClr val="5B9BD5">
              <a:hueOff val="0"/>
              <a:satOff val="0"/>
              <a:lumOff val="0"/>
              <a:alphaOff val="0"/>
            </a:srgbClr>
          </a:solidFill>
          <a:prstDash val="solid"/>
          <a:miter lim="800000"/>
        </a:ln>
        <a:effectLst/>
      </dgm:spPr>
      <dgm:t>
        <a:bodyPr spcFirstLastPara="0" vert="horz" wrap="square" lIns="20320" tIns="60960" rIns="20320" bIns="20320" numCol="1" spcCol="1270" anchor="t" anchorCtr="0"/>
        <a:lstStyle/>
        <a:p>
          <a:pPr marL="171450" lvl="1" indent="-171450" algn="l" defTabSz="711200">
            <a:lnSpc>
              <a:spcPct val="90000"/>
            </a:lnSpc>
            <a:spcBef>
              <a:spcPct val="0"/>
            </a:spcBef>
            <a:spcAft>
              <a:spcPts val="600"/>
            </a:spcAft>
            <a:buFont typeface="Wingdings" panose="05000000000000000000" pitchFamily="2" charset="2"/>
            <a:buChar char="ü"/>
          </a:pPr>
          <a:r>
            <a:rPr lang="fr-FR" sz="1600" kern="1200" noProof="1">
              <a:solidFill>
                <a:prstClr val="black">
                  <a:hueOff val="0"/>
                  <a:satOff val="0"/>
                  <a:lumOff val="0"/>
                  <a:alphaOff val="0"/>
                </a:prstClr>
              </a:solidFill>
              <a:latin typeface="Calibri Light" panose="020F0302020204030204"/>
              <a:ea typeface="Lato Light" panose="020F0502020204030203" pitchFamily="34" charset="0"/>
              <a:cs typeface="+mn-cs"/>
            </a:rPr>
            <a:t>démocratisation de certains services</a:t>
          </a:r>
          <a:endParaRPr lang="en-US" sz="1600" kern="1200" dirty="0">
            <a:solidFill>
              <a:prstClr val="black">
                <a:hueOff val="0"/>
                <a:satOff val="0"/>
                <a:lumOff val="0"/>
                <a:alphaOff val="0"/>
              </a:prstClr>
            </a:solidFill>
            <a:latin typeface="Calibri Light" panose="020F0302020204030204"/>
            <a:ea typeface="Lato Light" panose="020F0502020204030203" pitchFamily="34" charset="0"/>
            <a:cs typeface="+mn-cs"/>
          </a:endParaRPr>
        </a:p>
      </dgm:t>
    </dgm:pt>
    <dgm:pt modelId="{219156BA-A4AE-455A-B573-81CBD2523F92}" type="parTrans" cxnId="{4CC4B4FE-53E2-4C71-BDBB-0480B3943DC4}">
      <dgm:prSet/>
      <dgm:spPr/>
      <dgm:t>
        <a:bodyPr/>
        <a:lstStyle/>
        <a:p>
          <a:endParaRPr lang="en-US"/>
        </a:p>
      </dgm:t>
    </dgm:pt>
    <dgm:pt modelId="{A11E0882-0E11-4F55-98A4-C6F188C700ED}" type="sibTrans" cxnId="{4CC4B4FE-53E2-4C71-BDBB-0480B3943DC4}">
      <dgm:prSet/>
      <dgm:spPr/>
      <dgm:t>
        <a:bodyPr/>
        <a:lstStyle/>
        <a:p>
          <a:endParaRPr lang="en-US"/>
        </a:p>
      </dgm:t>
    </dgm:pt>
    <dgm:pt modelId="{0AEC9A82-5921-42E7-A79A-BD8B0780D0F2}">
      <dgm:prSet custT="1"/>
      <dgm:spPr/>
      <dgm:t>
        <a:bodyPr/>
        <a:lstStyle/>
        <a:p>
          <a:pPr marL="174625" indent="-174625">
            <a:buFont typeface="Wingdings" panose="05000000000000000000" pitchFamily="2" charset="2"/>
            <a:buChar char="ü"/>
          </a:pPr>
          <a:r>
            <a:rPr lang="fr-FR" sz="1600" noProof="1">
              <a:latin typeface="+mj-lt"/>
              <a:ea typeface="Lato Light" panose="020F0502020204030203" pitchFamily="34" charset="0"/>
            </a:rPr>
            <a:t>Ouverture de la concurrence via l’accès aux données de paiement dans un cadre réglementaire nouveau</a:t>
          </a:r>
          <a:endParaRPr lang="en-US" sz="2100" dirty="0"/>
        </a:p>
      </dgm:t>
    </dgm:pt>
    <dgm:pt modelId="{C56EB219-9A24-4360-9FE9-B2180A9DE41A}" type="parTrans" cxnId="{1C35C24F-EA6F-4B4A-BF9C-9ED6B53FC202}">
      <dgm:prSet/>
      <dgm:spPr/>
      <dgm:t>
        <a:bodyPr/>
        <a:lstStyle/>
        <a:p>
          <a:endParaRPr lang="en-US"/>
        </a:p>
      </dgm:t>
    </dgm:pt>
    <dgm:pt modelId="{1DE01CEA-2BDA-412E-B005-54843A38D9A0}" type="sibTrans" cxnId="{1C35C24F-EA6F-4B4A-BF9C-9ED6B53FC202}">
      <dgm:prSet/>
      <dgm:spPr/>
      <dgm:t>
        <a:bodyPr/>
        <a:lstStyle/>
        <a:p>
          <a:endParaRPr lang="en-US"/>
        </a:p>
      </dgm:t>
    </dgm:pt>
    <dgm:pt modelId="{A97A0056-9F5D-4442-9F58-3C267D9A1109}">
      <dgm:prSet custT="1"/>
      <dgm:spPr>
        <a:solidFill>
          <a:prstClr val="white">
            <a:alpha val="90000"/>
            <a:hueOff val="0"/>
            <a:satOff val="0"/>
            <a:lumOff val="0"/>
            <a:alphaOff val="0"/>
          </a:prstClr>
        </a:solidFill>
        <a:ln w="12700" cap="flat" cmpd="sng" algn="ctr">
          <a:solidFill>
            <a:srgbClr val="5B9BD5">
              <a:hueOff val="0"/>
              <a:satOff val="0"/>
              <a:lumOff val="0"/>
              <a:alphaOff val="0"/>
            </a:srgbClr>
          </a:solidFill>
          <a:prstDash val="solid"/>
          <a:miter lim="800000"/>
        </a:ln>
        <a:effectLst/>
      </dgm:spPr>
      <dgm:t>
        <a:bodyPr spcFirstLastPara="0" vert="horz" wrap="square" lIns="20320" tIns="60960" rIns="20320" bIns="20320" numCol="1" spcCol="1270" anchor="t" anchorCtr="0"/>
        <a:lstStyle/>
        <a:p>
          <a:pPr marL="171450" lvl="1" indent="-171450" algn="l" defTabSz="711200">
            <a:lnSpc>
              <a:spcPct val="90000"/>
            </a:lnSpc>
            <a:spcBef>
              <a:spcPct val="0"/>
            </a:spcBef>
            <a:spcAft>
              <a:spcPts val="600"/>
            </a:spcAft>
            <a:buFont typeface="Wingdings" panose="05000000000000000000" pitchFamily="2" charset="2"/>
            <a:buChar char="ü"/>
          </a:pPr>
          <a:r>
            <a:rPr lang="fr-FR" sz="1600" kern="1200" noProof="1">
              <a:solidFill>
                <a:prstClr val="black">
                  <a:hueOff val="0"/>
                  <a:satOff val="0"/>
                  <a:lumOff val="0"/>
                  <a:alphaOff val="0"/>
                </a:prstClr>
              </a:solidFill>
              <a:latin typeface="Calibri Light" panose="020F0302020204030204"/>
              <a:ea typeface="Lato Light" panose="020F0502020204030203" pitchFamily="34" charset="0"/>
              <a:cs typeface="+mn-cs"/>
            </a:rPr>
            <a:t>Extension de l’accès aux données financières</a:t>
          </a:r>
          <a:endParaRPr lang="en-US" sz="1600" kern="1200" dirty="0">
            <a:solidFill>
              <a:prstClr val="black">
                <a:hueOff val="0"/>
                <a:satOff val="0"/>
                <a:lumOff val="0"/>
                <a:alphaOff val="0"/>
              </a:prstClr>
            </a:solidFill>
            <a:latin typeface="Calibri Light" panose="020F0302020204030204"/>
            <a:ea typeface="Lato Light" panose="020F0502020204030203" pitchFamily="34" charset="0"/>
            <a:cs typeface="+mn-cs"/>
          </a:endParaRPr>
        </a:p>
      </dgm:t>
    </dgm:pt>
    <dgm:pt modelId="{3F39CFF3-AB35-4728-97EC-D7E9E6DAD2BA}" type="parTrans" cxnId="{5136D46A-E075-4780-8D73-2289AD5B50CD}">
      <dgm:prSet/>
      <dgm:spPr/>
      <dgm:t>
        <a:bodyPr/>
        <a:lstStyle/>
        <a:p>
          <a:endParaRPr lang="en-US"/>
        </a:p>
      </dgm:t>
    </dgm:pt>
    <dgm:pt modelId="{48F3035C-3A30-4CCB-91BA-66B13B62C05C}" type="sibTrans" cxnId="{5136D46A-E075-4780-8D73-2289AD5B50CD}">
      <dgm:prSet/>
      <dgm:spPr/>
      <dgm:t>
        <a:bodyPr/>
        <a:lstStyle/>
        <a:p>
          <a:endParaRPr lang="en-US"/>
        </a:p>
      </dgm:t>
    </dgm:pt>
    <dgm:pt modelId="{A47589F4-1808-4182-AF0F-6CC3C49EB9CC}">
      <dgm:prSet custT="1"/>
      <dgm:spPr>
        <a:solidFill>
          <a:prstClr val="white">
            <a:alpha val="90000"/>
            <a:hueOff val="0"/>
            <a:satOff val="0"/>
            <a:lumOff val="0"/>
            <a:alphaOff val="0"/>
          </a:prstClr>
        </a:solidFill>
        <a:ln w="12700" cap="flat" cmpd="sng" algn="ctr">
          <a:solidFill>
            <a:srgbClr val="5B9BD5">
              <a:hueOff val="0"/>
              <a:satOff val="0"/>
              <a:lumOff val="0"/>
              <a:alphaOff val="0"/>
            </a:srgbClr>
          </a:solidFill>
          <a:prstDash val="solid"/>
          <a:miter lim="800000"/>
        </a:ln>
        <a:effectLst/>
      </dgm:spPr>
      <dgm:t>
        <a:bodyPr spcFirstLastPara="0" vert="horz" wrap="square" lIns="20320" tIns="60960" rIns="20320" bIns="20320" numCol="1" spcCol="1270" anchor="t" anchorCtr="0"/>
        <a:lstStyle/>
        <a:p>
          <a:pPr marL="171450" lvl="1" indent="-171450" algn="l" defTabSz="711200">
            <a:lnSpc>
              <a:spcPct val="90000"/>
            </a:lnSpc>
            <a:spcBef>
              <a:spcPct val="0"/>
            </a:spcBef>
            <a:spcAft>
              <a:spcPts val="600"/>
            </a:spcAft>
            <a:buFont typeface="Wingdings" panose="05000000000000000000" pitchFamily="2" charset="2"/>
            <a:buChar char="ü"/>
          </a:pPr>
          <a:r>
            <a:rPr lang="fr-FR" sz="1600" kern="1200" noProof="1">
              <a:solidFill>
                <a:prstClr val="black">
                  <a:hueOff val="0"/>
                  <a:satOff val="0"/>
                  <a:lumOff val="0"/>
                  <a:alphaOff val="0"/>
                </a:prstClr>
              </a:solidFill>
              <a:latin typeface="Calibri Light" panose="020F0302020204030204"/>
              <a:ea typeface="Lato Light" panose="020F0502020204030203" pitchFamily="34" charset="0"/>
              <a:cs typeface="+mn-cs"/>
            </a:rPr>
            <a:t>Décentralisation de la gestion de produits financiers</a:t>
          </a:r>
        </a:p>
      </dgm:t>
    </dgm:pt>
    <dgm:pt modelId="{4B58C4F9-9FF6-4369-941A-9965FD2AFB43}" type="parTrans" cxnId="{00B38C30-C50B-416E-A2AC-37BC732BE082}">
      <dgm:prSet/>
      <dgm:spPr/>
      <dgm:t>
        <a:bodyPr/>
        <a:lstStyle/>
        <a:p>
          <a:endParaRPr lang="en-US"/>
        </a:p>
      </dgm:t>
    </dgm:pt>
    <dgm:pt modelId="{5D78CB9A-2FDE-47D4-BD81-7F45BB1E3C45}" type="sibTrans" cxnId="{00B38C30-C50B-416E-A2AC-37BC732BE082}">
      <dgm:prSet/>
      <dgm:spPr/>
      <dgm:t>
        <a:bodyPr/>
        <a:lstStyle/>
        <a:p>
          <a:endParaRPr lang="en-US"/>
        </a:p>
      </dgm:t>
    </dgm:pt>
    <dgm:pt modelId="{ED3FE228-CECE-4F94-933A-CA865281F698}" type="pres">
      <dgm:prSet presAssocID="{E400C9B3-8546-4125-AA01-39515C3A9C6C}" presName="diagram" presStyleCnt="0">
        <dgm:presLayoutVars>
          <dgm:dir/>
          <dgm:animLvl val="lvl"/>
          <dgm:resizeHandles val="exact"/>
        </dgm:presLayoutVars>
      </dgm:prSet>
      <dgm:spPr/>
    </dgm:pt>
    <dgm:pt modelId="{A7102A64-06C8-45F5-BBBD-1FF41DFBE21A}" type="pres">
      <dgm:prSet presAssocID="{1F2B13E6-DF99-490C-8265-48D7771027A2}" presName="compNode" presStyleCnt="0"/>
      <dgm:spPr/>
    </dgm:pt>
    <dgm:pt modelId="{1C924B35-2FBB-44D8-954F-A539D1312924}" type="pres">
      <dgm:prSet presAssocID="{1F2B13E6-DF99-490C-8265-48D7771027A2}" presName="childRect" presStyleLbl="bgAcc1" presStyleIdx="0" presStyleCnt="4" custScaleY="143399">
        <dgm:presLayoutVars>
          <dgm:bulletEnabled val="1"/>
        </dgm:presLayoutVars>
      </dgm:prSet>
      <dgm:spPr/>
    </dgm:pt>
    <dgm:pt modelId="{FE9BF3BB-36D7-4C7B-A543-DE3C74E9D4FE}" type="pres">
      <dgm:prSet presAssocID="{1F2B13E6-DF99-490C-8265-48D7771027A2}" presName="parentText" presStyleLbl="node1" presStyleIdx="0" presStyleCnt="0">
        <dgm:presLayoutVars>
          <dgm:chMax val="0"/>
          <dgm:bulletEnabled val="1"/>
        </dgm:presLayoutVars>
      </dgm:prSet>
      <dgm:spPr/>
    </dgm:pt>
    <dgm:pt modelId="{38D02FD0-6EEE-4B34-9C64-C7288FBE6746}" type="pres">
      <dgm:prSet presAssocID="{1F2B13E6-DF99-490C-8265-48D7771027A2}" presName="parentRect" presStyleLbl="alignNode1" presStyleIdx="0" presStyleCnt="4" custLinFactNeighborY="-4071"/>
      <dgm:spPr/>
    </dgm:pt>
    <dgm:pt modelId="{D163B7F0-0B64-4CC1-9245-2C2D2DF3B583}" type="pres">
      <dgm:prSet presAssocID="{1F2B13E6-DF99-490C-8265-48D7771027A2}" presName="adorn" presStyleLbl="fgAccFollowNode1" presStyleIdx="0" presStyleCnt="4"/>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Banque contour"/>
        </a:ext>
      </dgm:extLst>
    </dgm:pt>
    <dgm:pt modelId="{81D807DA-FD07-4FC7-93C5-F8FA6E5F62EE}" type="pres">
      <dgm:prSet presAssocID="{BAD343F2-6C8E-4A14-9102-D5C08F9A2607}" presName="sibTrans" presStyleLbl="sibTrans2D1" presStyleIdx="0" presStyleCnt="0"/>
      <dgm:spPr/>
    </dgm:pt>
    <dgm:pt modelId="{EF56BF49-5542-47C1-8815-AD936BA18DC6}" type="pres">
      <dgm:prSet presAssocID="{88C1D2FF-A2D3-45DA-AAFF-055DFD05A991}" presName="compNode" presStyleCnt="0"/>
      <dgm:spPr/>
    </dgm:pt>
    <dgm:pt modelId="{5D5424BD-81D0-46D3-8B05-88D716EB2A4B}" type="pres">
      <dgm:prSet presAssocID="{88C1D2FF-A2D3-45DA-AAFF-055DFD05A991}" presName="childRect" presStyleLbl="bgAcc1" presStyleIdx="1" presStyleCnt="4" custScaleY="143399">
        <dgm:presLayoutVars>
          <dgm:bulletEnabled val="1"/>
        </dgm:presLayoutVars>
      </dgm:prSet>
      <dgm:spPr>
        <a:xfrm>
          <a:off x="2860618" y="1111344"/>
          <a:ext cx="2440708" cy="2612640"/>
        </a:xfrm>
        <a:prstGeom prst="round2SameRect">
          <a:avLst>
            <a:gd name="adj1" fmla="val 8000"/>
            <a:gd name="adj2" fmla="val 0"/>
          </a:avLst>
        </a:prstGeom>
      </dgm:spPr>
    </dgm:pt>
    <dgm:pt modelId="{9B7F4FFD-8FB9-485F-95EF-B6A9C34F2D02}" type="pres">
      <dgm:prSet presAssocID="{88C1D2FF-A2D3-45DA-AAFF-055DFD05A991}" presName="parentText" presStyleLbl="node1" presStyleIdx="0" presStyleCnt="0">
        <dgm:presLayoutVars>
          <dgm:chMax val="0"/>
          <dgm:bulletEnabled val="1"/>
        </dgm:presLayoutVars>
      </dgm:prSet>
      <dgm:spPr/>
    </dgm:pt>
    <dgm:pt modelId="{0514916D-D30C-420E-B32D-A8918BE97629}" type="pres">
      <dgm:prSet presAssocID="{88C1D2FF-A2D3-45DA-AAFF-055DFD05A991}" presName="parentRect" presStyleLbl="alignNode1" presStyleIdx="1" presStyleCnt="4" custLinFactNeighborY="-4071"/>
      <dgm:spPr/>
    </dgm:pt>
    <dgm:pt modelId="{2C461212-8A54-4DC0-855F-91B77CF9E208}" type="pres">
      <dgm:prSet presAssocID="{88C1D2FF-A2D3-45DA-AAFF-055DFD05A991}" presName="adorn" presStyleLbl="fgAccFollowNode1" presStyleIdx="1" presStyleCnt="4" custLinFactNeighborY="-3734"/>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Banque en ligne contour"/>
        </a:ext>
      </dgm:extLst>
    </dgm:pt>
    <dgm:pt modelId="{76E3DB7A-484C-4067-A168-ADD7E772C7A4}" type="pres">
      <dgm:prSet presAssocID="{2CF281ED-1E7E-4045-8A68-978C78A210AC}" presName="sibTrans" presStyleLbl="sibTrans2D1" presStyleIdx="0" presStyleCnt="0"/>
      <dgm:spPr/>
    </dgm:pt>
    <dgm:pt modelId="{BEAA75C4-0E50-405E-B595-95DA0A035AA6}" type="pres">
      <dgm:prSet presAssocID="{4697C947-F13A-4484-A45A-E0B646988318}" presName="compNode" presStyleCnt="0"/>
      <dgm:spPr/>
    </dgm:pt>
    <dgm:pt modelId="{F60C2CEE-EE24-406A-8448-B6A18D0859FD}" type="pres">
      <dgm:prSet presAssocID="{4697C947-F13A-4484-A45A-E0B646988318}" presName="childRect" presStyleLbl="bgAcc1" presStyleIdx="2" presStyleCnt="4" custScaleY="143399">
        <dgm:presLayoutVars>
          <dgm:bulletEnabled val="1"/>
        </dgm:presLayoutVars>
      </dgm:prSet>
      <dgm:spPr/>
    </dgm:pt>
    <dgm:pt modelId="{B7296553-6402-46ED-983A-1695815A6E71}" type="pres">
      <dgm:prSet presAssocID="{4697C947-F13A-4484-A45A-E0B646988318}" presName="parentText" presStyleLbl="node1" presStyleIdx="0" presStyleCnt="0">
        <dgm:presLayoutVars>
          <dgm:chMax val="0"/>
          <dgm:bulletEnabled val="1"/>
        </dgm:presLayoutVars>
      </dgm:prSet>
      <dgm:spPr/>
    </dgm:pt>
    <dgm:pt modelId="{D35121C7-D1F8-4A89-8523-11E038FD265B}" type="pres">
      <dgm:prSet presAssocID="{4697C947-F13A-4484-A45A-E0B646988318}" presName="parentRect" presStyleLbl="alignNode1" presStyleIdx="2" presStyleCnt="4"/>
      <dgm:spPr/>
    </dgm:pt>
    <dgm:pt modelId="{03F641A3-DBEB-426E-8358-4600CF97322D}" type="pres">
      <dgm:prSet presAssocID="{4697C947-F13A-4484-A45A-E0B646988318}" presName="adorn" presStyleLbl="fgAccFollowNode1" presStyleIdx="2" presStyleCnt="4"/>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dgm:spPr>
    </dgm:pt>
    <dgm:pt modelId="{5F691D08-EB52-4A31-8A10-AC29D443445A}" type="pres">
      <dgm:prSet presAssocID="{74AF78C5-1605-4C7B-9E72-81E168056DFD}" presName="sibTrans" presStyleLbl="sibTrans2D1" presStyleIdx="0" presStyleCnt="0"/>
      <dgm:spPr/>
    </dgm:pt>
    <dgm:pt modelId="{66A151BC-1AD1-48C6-BB87-6D5DB3A3F648}" type="pres">
      <dgm:prSet presAssocID="{28474915-FB7D-4625-8F26-FAD7D7DCF772}" presName="compNode" presStyleCnt="0"/>
      <dgm:spPr/>
    </dgm:pt>
    <dgm:pt modelId="{4AB55A70-E6E4-474D-B6A6-A3E8C59C6C09}" type="pres">
      <dgm:prSet presAssocID="{28474915-FB7D-4625-8F26-FAD7D7DCF772}" presName="childRect" presStyleLbl="bgAcc1" presStyleIdx="3" presStyleCnt="4" custScaleY="143399">
        <dgm:presLayoutVars>
          <dgm:bulletEnabled val="1"/>
        </dgm:presLayoutVars>
      </dgm:prSet>
      <dgm:spPr>
        <a:xfrm>
          <a:off x="8568089" y="1111344"/>
          <a:ext cx="2440708" cy="2612640"/>
        </a:xfrm>
        <a:prstGeom prst="round2SameRect">
          <a:avLst>
            <a:gd name="adj1" fmla="val 8000"/>
            <a:gd name="adj2" fmla="val 0"/>
          </a:avLst>
        </a:prstGeom>
      </dgm:spPr>
    </dgm:pt>
    <dgm:pt modelId="{7806E551-4601-401C-B573-89C4FB2742B0}" type="pres">
      <dgm:prSet presAssocID="{28474915-FB7D-4625-8F26-FAD7D7DCF772}" presName="parentText" presStyleLbl="node1" presStyleIdx="0" presStyleCnt="0">
        <dgm:presLayoutVars>
          <dgm:chMax val="0"/>
          <dgm:bulletEnabled val="1"/>
        </dgm:presLayoutVars>
      </dgm:prSet>
      <dgm:spPr/>
    </dgm:pt>
    <dgm:pt modelId="{BB21AD15-1718-4503-87A8-F24D3D148632}" type="pres">
      <dgm:prSet presAssocID="{28474915-FB7D-4625-8F26-FAD7D7DCF772}" presName="parentRect" presStyleLbl="alignNode1" presStyleIdx="3" presStyleCnt="4"/>
      <dgm:spPr/>
    </dgm:pt>
    <dgm:pt modelId="{50F19BF8-9DF2-4686-923D-B1E2ABB7C14D}" type="pres">
      <dgm:prSet presAssocID="{28474915-FB7D-4625-8F26-FAD7D7DCF772}" presName="adorn" presStyleLbl="fgAccFollowNode1" presStyleIdx="3" presStyleCnt="4"/>
      <dgm:spPr>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pt>
  </dgm:ptLst>
  <dgm:cxnLst>
    <dgm:cxn modelId="{E4BA520A-9BF4-4459-9A2A-5AB988223562}" type="presOf" srcId="{23450A81-629D-48C8-B463-84F1D8030677}" destId="{1C924B35-2FBB-44D8-954F-A539D1312924}" srcOrd="0" destOrd="0" presId="urn:microsoft.com/office/officeart/2005/8/layout/bList2"/>
    <dgm:cxn modelId="{2572AB0A-5001-4EBF-BAD5-D2D4125D941A}" type="presOf" srcId="{E400C9B3-8546-4125-AA01-39515C3A9C6C}" destId="{ED3FE228-CECE-4F94-933A-CA865281F698}" srcOrd="0" destOrd="0" presId="urn:microsoft.com/office/officeart/2005/8/layout/bList2"/>
    <dgm:cxn modelId="{EF31061F-9F78-485B-AB4D-B390E45FCEB7}" type="presOf" srcId="{288FEEFA-09B7-4736-84F9-E40E05DB5E09}" destId="{5D5424BD-81D0-46D3-8B05-88D716EB2A4B}" srcOrd="0" destOrd="1" presId="urn:microsoft.com/office/officeart/2005/8/layout/bList2"/>
    <dgm:cxn modelId="{00B38C30-C50B-416E-A2AC-37BC732BE082}" srcId="{28474915-FB7D-4625-8F26-FAD7D7DCF772}" destId="{A47589F4-1808-4182-AF0F-6CC3C49EB9CC}" srcOrd="1" destOrd="0" parTransId="{4B58C4F9-9FF6-4369-941A-9965FD2AFB43}" sibTransId="{5D78CB9A-2FDE-47D4-BD81-7F45BB1E3C45}"/>
    <dgm:cxn modelId="{B28BD540-DA4A-4FD9-9F89-26686426544E}" type="presOf" srcId="{4697C947-F13A-4484-A45A-E0B646988318}" destId="{D35121C7-D1F8-4A89-8523-11E038FD265B}" srcOrd="1" destOrd="0" presId="urn:microsoft.com/office/officeart/2005/8/layout/bList2"/>
    <dgm:cxn modelId="{69424460-E7C0-4134-B0D0-93AB7916B73F}" type="presOf" srcId="{28474915-FB7D-4625-8F26-FAD7D7DCF772}" destId="{7806E551-4601-401C-B573-89C4FB2742B0}" srcOrd="0" destOrd="0" presId="urn:microsoft.com/office/officeart/2005/8/layout/bList2"/>
    <dgm:cxn modelId="{60039B41-A5C4-4BD0-BEBF-54D05992FE8C}" srcId="{E400C9B3-8546-4125-AA01-39515C3A9C6C}" destId="{4697C947-F13A-4484-A45A-E0B646988318}" srcOrd="2" destOrd="0" parTransId="{3B0DD839-6ED0-4729-8BE8-62EBF6597E39}" sibTransId="{74AF78C5-1605-4C7B-9E72-81E168056DFD}"/>
    <dgm:cxn modelId="{DFE1DA46-F39F-447A-A28F-62D54FD0EDDA}" type="presOf" srcId="{A47589F4-1808-4182-AF0F-6CC3C49EB9CC}" destId="{4AB55A70-E6E4-474D-B6A6-A3E8C59C6C09}" srcOrd="0" destOrd="1" presId="urn:microsoft.com/office/officeart/2005/8/layout/bList2"/>
    <dgm:cxn modelId="{5136D46A-E075-4780-8D73-2289AD5B50CD}" srcId="{28474915-FB7D-4625-8F26-FAD7D7DCF772}" destId="{A97A0056-9F5D-4442-9F58-3C267D9A1109}" srcOrd="0" destOrd="0" parTransId="{3F39CFF3-AB35-4728-97EC-D7E9E6DAD2BA}" sibTransId="{48F3035C-3A30-4CCB-91BA-66B13B62C05C}"/>
    <dgm:cxn modelId="{1C35C24F-EA6F-4B4A-BF9C-9ED6B53FC202}" srcId="{4697C947-F13A-4484-A45A-E0B646988318}" destId="{0AEC9A82-5921-42E7-A79A-BD8B0780D0F2}" srcOrd="0" destOrd="0" parTransId="{C56EB219-9A24-4360-9FE9-B2180A9DE41A}" sibTransId="{1DE01CEA-2BDA-412E-B005-54843A38D9A0}"/>
    <dgm:cxn modelId="{00EF4751-03BF-4EE0-B965-40110136EB61}" srcId="{E400C9B3-8546-4125-AA01-39515C3A9C6C}" destId="{1F2B13E6-DF99-490C-8265-48D7771027A2}" srcOrd="0" destOrd="0" parTransId="{A44A08D0-AEE4-466F-ABA9-A403BFFBC268}" sibTransId="{BAD343F2-6C8E-4A14-9102-D5C08F9A2607}"/>
    <dgm:cxn modelId="{F0B61255-0659-49A8-9411-F0E739C6DA1E}" srcId="{E400C9B3-8546-4125-AA01-39515C3A9C6C}" destId="{88C1D2FF-A2D3-45DA-AAFF-055DFD05A991}" srcOrd="1" destOrd="0" parTransId="{F5975C3B-3BD7-4B0D-BBF5-B387A3DEF4AE}" sibTransId="{2CF281ED-1E7E-4045-8A68-978C78A210AC}"/>
    <dgm:cxn modelId="{25E4EC82-54ED-49C9-B741-CE303BB1435B}" type="presOf" srcId="{BAD343F2-6C8E-4A14-9102-D5C08F9A2607}" destId="{81D807DA-FD07-4FC7-93C5-F8FA6E5F62EE}" srcOrd="0" destOrd="0" presId="urn:microsoft.com/office/officeart/2005/8/layout/bList2"/>
    <dgm:cxn modelId="{55260F85-CAA6-45AF-83B9-E9A864B1E0DA}" type="presOf" srcId="{1F2B13E6-DF99-490C-8265-48D7771027A2}" destId="{FE9BF3BB-36D7-4C7B-A543-DE3C74E9D4FE}" srcOrd="0" destOrd="0" presId="urn:microsoft.com/office/officeart/2005/8/layout/bList2"/>
    <dgm:cxn modelId="{4BE97D88-6F07-4206-9466-2BB1F4259903}" type="presOf" srcId="{88C1D2FF-A2D3-45DA-AAFF-055DFD05A991}" destId="{9B7F4FFD-8FB9-485F-95EF-B6A9C34F2D02}" srcOrd="0" destOrd="0" presId="urn:microsoft.com/office/officeart/2005/8/layout/bList2"/>
    <dgm:cxn modelId="{E7617E88-2505-4B0A-ACB5-1C51591FFAC7}" srcId="{1F2B13E6-DF99-490C-8265-48D7771027A2}" destId="{C8F3C3AD-4B5E-475F-B90D-A580E7712260}" srcOrd="1" destOrd="0" parTransId="{2560665B-F080-457C-9CA3-319FA3605E52}" sibTransId="{2748C8B6-9A13-4B15-93EE-6157731E8A59}"/>
    <dgm:cxn modelId="{B7184290-DEA5-4628-9167-6EBB22F3782B}" srcId="{88C1D2FF-A2D3-45DA-AAFF-055DFD05A991}" destId="{9FAB0DC4-B83A-4D04-AEE2-B8E07EA7EC2F}" srcOrd="0" destOrd="0" parTransId="{11BBBDA2-7591-4476-BB98-9CED62BED7A5}" sibTransId="{FB261200-1132-4FCC-A7BD-45D6C775483E}"/>
    <dgm:cxn modelId="{D26359A7-A198-46E2-A1D4-A3764FCF2515}" type="presOf" srcId="{74AF78C5-1605-4C7B-9E72-81E168056DFD}" destId="{5F691D08-EB52-4A31-8A10-AC29D443445A}" srcOrd="0" destOrd="0" presId="urn:microsoft.com/office/officeart/2005/8/layout/bList2"/>
    <dgm:cxn modelId="{1AD7FDAB-2BBD-481C-9253-C63D887D104C}" type="presOf" srcId="{A97A0056-9F5D-4442-9F58-3C267D9A1109}" destId="{4AB55A70-E6E4-474D-B6A6-A3E8C59C6C09}" srcOrd="0" destOrd="0" presId="urn:microsoft.com/office/officeart/2005/8/layout/bList2"/>
    <dgm:cxn modelId="{3C41D2AF-8A9E-425A-B917-2E890B86BF56}" type="presOf" srcId="{C8F3C3AD-4B5E-475F-B90D-A580E7712260}" destId="{1C924B35-2FBB-44D8-954F-A539D1312924}" srcOrd="0" destOrd="1" presId="urn:microsoft.com/office/officeart/2005/8/layout/bList2"/>
    <dgm:cxn modelId="{52B029BD-4AEF-4ED7-B868-A46F193A084B}" type="presOf" srcId="{9FAB0DC4-B83A-4D04-AEE2-B8E07EA7EC2F}" destId="{5D5424BD-81D0-46D3-8B05-88D716EB2A4B}" srcOrd="0" destOrd="0" presId="urn:microsoft.com/office/officeart/2005/8/layout/bList2"/>
    <dgm:cxn modelId="{514988D3-27E9-4A7F-98E5-B6C32BF12D80}" type="presOf" srcId="{2CF281ED-1E7E-4045-8A68-978C78A210AC}" destId="{76E3DB7A-484C-4067-A168-ADD7E772C7A4}" srcOrd="0" destOrd="0" presId="urn:microsoft.com/office/officeart/2005/8/layout/bList2"/>
    <dgm:cxn modelId="{EC20CDD6-A002-4B70-9ADF-4198A38DE068}" srcId="{1F2B13E6-DF99-490C-8265-48D7771027A2}" destId="{23450A81-629D-48C8-B463-84F1D8030677}" srcOrd="0" destOrd="0" parTransId="{2E4F75F0-C0AE-438D-868F-633D73E20CE7}" sibTransId="{8693DF3A-1BAA-46A2-882F-707AED763112}"/>
    <dgm:cxn modelId="{CCAA9DDC-7D30-479B-840E-5F2D817F7CF8}" type="presOf" srcId="{28474915-FB7D-4625-8F26-FAD7D7DCF772}" destId="{BB21AD15-1718-4503-87A8-F24D3D148632}" srcOrd="1" destOrd="0" presId="urn:microsoft.com/office/officeart/2005/8/layout/bList2"/>
    <dgm:cxn modelId="{6FEAFAEA-7810-4AD5-AB63-56EE29F53567}" type="presOf" srcId="{0AEC9A82-5921-42E7-A79A-BD8B0780D0F2}" destId="{F60C2CEE-EE24-406A-8448-B6A18D0859FD}" srcOrd="0" destOrd="0" presId="urn:microsoft.com/office/officeart/2005/8/layout/bList2"/>
    <dgm:cxn modelId="{18B295F0-2D42-4AC7-8ED6-416D9A11C864}" type="presOf" srcId="{88C1D2FF-A2D3-45DA-AAFF-055DFD05A991}" destId="{0514916D-D30C-420E-B32D-A8918BE97629}" srcOrd="1" destOrd="0" presId="urn:microsoft.com/office/officeart/2005/8/layout/bList2"/>
    <dgm:cxn modelId="{38E770F8-B5A2-4EC9-845E-4E9CDBDF169F}" srcId="{E400C9B3-8546-4125-AA01-39515C3A9C6C}" destId="{28474915-FB7D-4625-8F26-FAD7D7DCF772}" srcOrd="3" destOrd="0" parTransId="{79CBCE51-4B9D-49C8-8769-733786F7B505}" sibTransId="{A95EE874-94E5-4EB7-8B6B-91C73253CB50}"/>
    <dgm:cxn modelId="{D2CF91F8-07A9-48C0-9CF7-64C0E3A9F60D}" type="presOf" srcId="{4697C947-F13A-4484-A45A-E0B646988318}" destId="{B7296553-6402-46ED-983A-1695815A6E71}" srcOrd="0" destOrd="0" presId="urn:microsoft.com/office/officeart/2005/8/layout/bList2"/>
    <dgm:cxn modelId="{C43BACFC-3B5E-4D45-AE7E-07DFFB7B92B9}" type="presOf" srcId="{1F2B13E6-DF99-490C-8265-48D7771027A2}" destId="{38D02FD0-6EEE-4B34-9C64-C7288FBE6746}" srcOrd="1" destOrd="0" presId="urn:microsoft.com/office/officeart/2005/8/layout/bList2"/>
    <dgm:cxn modelId="{4CC4B4FE-53E2-4C71-BDBB-0480B3943DC4}" srcId="{88C1D2FF-A2D3-45DA-AAFF-055DFD05A991}" destId="{288FEEFA-09B7-4736-84F9-E40E05DB5E09}" srcOrd="1" destOrd="0" parTransId="{219156BA-A4AE-455A-B573-81CBD2523F92}" sibTransId="{A11E0882-0E11-4F55-98A4-C6F188C700ED}"/>
    <dgm:cxn modelId="{0AB3C6D6-7614-4704-A9D0-1D5670D56FCC}" type="presParOf" srcId="{ED3FE228-CECE-4F94-933A-CA865281F698}" destId="{A7102A64-06C8-45F5-BBBD-1FF41DFBE21A}" srcOrd="0" destOrd="0" presId="urn:microsoft.com/office/officeart/2005/8/layout/bList2"/>
    <dgm:cxn modelId="{1CE877D3-361B-4CB0-B432-4612667BCA3E}" type="presParOf" srcId="{A7102A64-06C8-45F5-BBBD-1FF41DFBE21A}" destId="{1C924B35-2FBB-44D8-954F-A539D1312924}" srcOrd="0" destOrd="0" presId="urn:microsoft.com/office/officeart/2005/8/layout/bList2"/>
    <dgm:cxn modelId="{56B605CB-5F1F-48D0-84C3-24F6890D3935}" type="presParOf" srcId="{A7102A64-06C8-45F5-BBBD-1FF41DFBE21A}" destId="{FE9BF3BB-36D7-4C7B-A543-DE3C74E9D4FE}" srcOrd="1" destOrd="0" presId="urn:microsoft.com/office/officeart/2005/8/layout/bList2"/>
    <dgm:cxn modelId="{022DDCF6-06F2-4F65-AB43-3C30AF0E86E9}" type="presParOf" srcId="{A7102A64-06C8-45F5-BBBD-1FF41DFBE21A}" destId="{38D02FD0-6EEE-4B34-9C64-C7288FBE6746}" srcOrd="2" destOrd="0" presId="urn:microsoft.com/office/officeart/2005/8/layout/bList2"/>
    <dgm:cxn modelId="{0BE56646-38C1-405F-9604-B4B9646C9A64}" type="presParOf" srcId="{A7102A64-06C8-45F5-BBBD-1FF41DFBE21A}" destId="{D163B7F0-0B64-4CC1-9245-2C2D2DF3B583}" srcOrd="3" destOrd="0" presId="urn:microsoft.com/office/officeart/2005/8/layout/bList2"/>
    <dgm:cxn modelId="{F196E05A-66C0-4079-BF93-10F94AB1D592}" type="presParOf" srcId="{ED3FE228-CECE-4F94-933A-CA865281F698}" destId="{81D807DA-FD07-4FC7-93C5-F8FA6E5F62EE}" srcOrd="1" destOrd="0" presId="urn:microsoft.com/office/officeart/2005/8/layout/bList2"/>
    <dgm:cxn modelId="{E137C746-3F01-4E40-86FA-E3DE531B2C05}" type="presParOf" srcId="{ED3FE228-CECE-4F94-933A-CA865281F698}" destId="{EF56BF49-5542-47C1-8815-AD936BA18DC6}" srcOrd="2" destOrd="0" presId="urn:microsoft.com/office/officeart/2005/8/layout/bList2"/>
    <dgm:cxn modelId="{66982BF0-0ADC-43FE-9EF3-CA039ADB19E1}" type="presParOf" srcId="{EF56BF49-5542-47C1-8815-AD936BA18DC6}" destId="{5D5424BD-81D0-46D3-8B05-88D716EB2A4B}" srcOrd="0" destOrd="0" presId="urn:microsoft.com/office/officeart/2005/8/layout/bList2"/>
    <dgm:cxn modelId="{841F269A-B6DD-4F57-8A40-ADACBD425F95}" type="presParOf" srcId="{EF56BF49-5542-47C1-8815-AD936BA18DC6}" destId="{9B7F4FFD-8FB9-485F-95EF-B6A9C34F2D02}" srcOrd="1" destOrd="0" presId="urn:microsoft.com/office/officeart/2005/8/layout/bList2"/>
    <dgm:cxn modelId="{FEA626A3-542A-4E67-AD7A-BBCAF1B911F0}" type="presParOf" srcId="{EF56BF49-5542-47C1-8815-AD936BA18DC6}" destId="{0514916D-D30C-420E-B32D-A8918BE97629}" srcOrd="2" destOrd="0" presId="urn:microsoft.com/office/officeart/2005/8/layout/bList2"/>
    <dgm:cxn modelId="{6ADF1C79-D32D-42D3-AD98-92E5497562A9}" type="presParOf" srcId="{EF56BF49-5542-47C1-8815-AD936BA18DC6}" destId="{2C461212-8A54-4DC0-855F-91B77CF9E208}" srcOrd="3" destOrd="0" presId="urn:microsoft.com/office/officeart/2005/8/layout/bList2"/>
    <dgm:cxn modelId="{80F6CE7E-2C43-4D8C-97FA-CE9F3EBA239C}" type="presParOf" srcId="{ED3FE228-CECE-4F94-933A-CA865281F698}" destId="{76E3DB7A-484C-4067-A168-ADD7E772C7A4}" srcOrd="3" destOrd="0" presId="urn:microsoft.com/office/officeart/2005/8/layout/bList2"/>
    <dgm:cxn modelId="{7F866A3E-6326-4FB5-B413-CB63D842E15D}" type="presParOf" srcId="{ED3FE228-CECE-4F94-933A-CA865281F698}" destId="{BEAA75C4-0E50-405E-B595-95DA0A035AA6}" srcOrd="4" destOrd="0" presId="urn:microsoft.com/office/officeart/2005/8/layout/bList2"/>
    <dgm:cxn modelId="{62497D7E-391D-4B6C-8E99-5C3C0E619B09}" type="presParOf" srcId="{BEAA75C4-0E50-405E-B595-95DA0A035AA6}" destId="{F60C2CEE-EE24-406A-8448-B6A18D0859FD}" srcOrd="0" destOrd="0" presId="urn:microsoft.com/office/officeart/2005/8/layout/bList2"/>
    <dgm:cxn modelId="{E78331D9-4CF6-4DAD-B018-69359D73015C}" type="presParOf" srcId="{BEAA75C4-0E50-405E-B595-95DA0A035AA6}" destId="{B7296553-6402-46ED-983A-1695815A6E71}" srcOrd="1" destOrd="0" presId="urn:microsoft.com/office/officeart/2005/8/layout/bList2"/>
    <dgm:cxn modelId="{53A1D604-5C72-400B-BF79-36E5A2880C79}" type="presParOf" srcId="{BEAA75C4-0E50-405E-B595-95DA0A035AA6}" destId="{D35121C7-D1F8-4A89-8523-11E038FD265B}" srcOrd="2" destOrd="0" presId="urn:microsoft.com/office/officeart/2005/8/layout/bList2"/>
    <dgm:cxn modelId="{EF43B2B6-C8B1-4C12-81A7-9728F67357D3}" type="presParOf" srcId="{BEAA75C4-0E50-405E-B595-95DA0A035AA6}" destId="{03F641A3-DBEB-426E-8358-4600CF97322D}" srcOrd="3" destOrd="0" presId="urn:microsoft.com/office/officeart/2005/8/layout/bList2"/>
    <dgm:cxn modelId="{88D04E0F-BFB0-4117-86CB-5CA57E7960F8}" type="presParOf" srcId="{ED3FE228-CECE-4F94-933A-CA865281F698}" destId="{5F691D08-EB52-4A31-8A10-AC29D443445A}" srcOrd="5" destOrd="0" presId="urn:microsoft.com/office/officeart/2005/8/layout/bList2"/>
    <dgm:cxn modelId="{67BBB158-5C9B-4782-9D91-C53CC125FD51}" type="presParOf" srcId="{ED3FE228-CECE-4F94-933A-CA865281F698}" destId="{66A151BC-1AD1-48C6-BB87-6D5DB3A3F648}" srcOrd="6" destOrd="0" presId="urn:microsoft.com/office/officeart/2005/8/layout/bList2"/>
    <dgm:cxn modelId="{6DF416C1-754C-4F29-BA6D-3F4A6C504C40}" type="presParOf" srcId="{66A151BC-1AD1-48C6-BB87-6D5DB3A3F648}" destId="{4AB55A70-E6E4-474D-B6A6-A3E8C59C6C09}" srcOrd="0" destOrd="0" presId="urn:microsoft.com/office/officeart/2005/8/layout/bList2"/>
    <dgm:cxn modelId="{EAAB9CF0-3224-4C5D-A0F2-6A17F82F3A2A}" type="presParOf" srcId="{66A151BC-1AD1-48C6-BB87-6D5DB3A3F648}" destId="{7806E551-4601-401C-B573-89C4FB2742B0}" srcOrd="1" destOrd="0" presId="urn:microsoft.com/office/officeart/2005/8/layout/bList2"/>
    <dgm:cxn modelId="{D5AE94C1-3850-44F3-B526-8B1114E0A5C0}" type="presParOf" srcId="{66A151BC-1AD1-48C6-BB87-6D5DB3A3F648}" destId="{BB21AD15-1718-4503-87A8-F24D3D148632}" srcOrd="2" destOrd="0" presId="urn:microsoft.com/office/officeart/2005/8/layout/bList2"/>
    <dgm:cxn modelId="{2A542FC4-8FF4-41AC-9E4C-04603CC02C70}" type="presParOf" srcId="{66A151BC-1AD1-48C6-BB87-6D5DB3A3F648}" destId="{50F19BF8-9DF2-4686-923D-B1E2ABB7C14D}"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24B35-2FBB-44D8-954F-A539D1312924}">
      <dsp:nvSpPr>
        <dsp:cNvPr id="0" name=""/>
        <dsp:cNvSpPr/>
      </dsp:nvSpPr>
      <dsp:spPr>
        <a:xfrm>
          <a:off x="6882" y="1111344"/>
          <a:ext cx="2440708" cy="261264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ts val="600"/>
            </a:spcAft>
            <a:buFont typeface="Wingdings" panose="05000000000000000000" pitchFamily="2" charset="2"/>
            <a:buChar char="ü"/>
          </a:pPr>
          <a:r>
            <a:rPr lang="fr-FR" sz="1600" kern="1200" noProof="1">
              <a:latin typeface="+mj-lt"/>
              <a:ea typeface="Lato Light" panose="020F0502020204030203" pitchFamily="34" charset="0"/>
            </a:rPr>
            <a:t>Services d’épargne, crédits</a:t>
          </a:r>
          <a:endParaRPr lang="en-US" sz="1600" kern="1200" dirty="0"/>
        </a:p>
        <a:p>
          <a:pPr marL="171450" lvl="1" indent="-171450" algn="l" defTabSz="711200">
            <a:lnSpc>
              <a:spcPct val="90000"/>
            </a:lnSpc>
            <a:spcBef>
              <a:spcPct val="0"/>
            </a:spcBef>
            <a:spcAft>
              <a:spcPts val="600"/>
            </a:spcAft>
            <a:buFont typeface="Wingdings" panose="05000000000000000000" pitchFamily="2" charset="2"/>
            <a:buChar char="ü"/>
          </a:pPr>
          <a:r>
            <a:rPr lang="fr-FR" sz="1600" kern="1200" noProof="1">
              <a:latin typeface="+mj-lt"/>
              <a:ea typeface="Lato Light" panose="020F0502020204030203" pitchFamily="34" charset="0"/>
            </a:rPr>
            <a:t>Distribution via réseaux physiques</a:t>
          </a:r>
          <a:endParaRPr lang="fr-FR" sz="2400" kern="1200" noProof="1">
            <a:latin typeface="+mj-lt"/>
            <a:ea typeface="Lato Light" panose="020F0502020204030203" pitchFamily="34" charset="0"/>
          </a:endParaRPr>
        </a:p>
      </dsp:txBody>
      <dsp:txXfrm>
        <a:off x="64071" y="1168533"/>
        <a:ext cx="2326330" cy="2555451"/>
      </dsp:txXfrm>
    </dsp:sp>
    <dsp:sp modelId="{38D02FD0-6EEE-4B34-9C64-C7288FBE6746}">
      <dsp:nvSpPr>
        <dsp:cNvPr id="0" name=""/>
        <dsp:cNvSpPr/>
      </dsp:nvSpPr>
      <dsp:spPr>
        <a:xfrm>
          <a:off x="6882" y="3296739"/>
          <a:ext cx="2440708" cy="78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fr-FR" sz="1800" b="1" kern="1200" dirty="0"/>
            <a:t>Banque traditionnelle</a:t>
          </a:r>
          <a:endParaRPr lang="en-US" sz="1800" b="1" kern="1200" dirty="0"/>
        </a:p>
      </dsp:txBody>
      <dsp:txXfrm>
        <a:off x="6882" y="3296739"/>
        <a:ext cx="1718809" cy="783433"/>
      </dsp:txXfrm>
    </dsp:sp>
    <dsp:sp modelId="{D163B7F0-0B64-4CC1-9245-2C2D2DF3B583}">
      <dsp:nvSpPr>
        <dsp:cNvPr id="0" name=""/>
        <dsp:cNvSpPr/>
      </dsp:nvSpPr>
      <dsp:spPr>
        <a:xfrm>
          <a:off x="1794735" y="3453074"/>
          <a:ext cx="854248" cy="854248"/>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5424BD-81D0-46D3-8B05-88D716EB2A4B}">
      <dsp:nvSpPr>
        <dsp:cNvPr id="0" name=""/>
        <dsp:cNvSpPr/>
      </dsp:nvSpPr>
      <dsp:spPr>
        <a:xfrm>
          <a:off x="2860618" y="1111344"/>
          <a:ext cx="2440708" cy="2612640"/>
        </a:xfrm>
        <a:prstGeom prst="round2SameRect">
          <a:avLst>
            <a:gd name="adj1" fmla="val 8000"/>
            <a:gd name="adj2" fmla="val 0"/>
          </a:avLst>
        </a:prstGeom>
        <a:solidFill>
          <a:prstClr val="white">
            <a:alpha val="90000"/>
            <a:hueOff val="0"/>
            <a:satOff val="0"/>
            <a:lumOff val="0"/>
            <a:alphaOff val="0"/>
          </a:prst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ts val="600"/>
            </a:spcAft>
            <a:buFont typeface="Wingdings" panose="05000000000000000000" pitchFamily="2" charset="2"/>
            <a:buChar char="ü"/>
          </a:pPr>
          <a:r>
            <a:rPr lang="fr-FR" sz="1600" kern="1200" noProof="1">
              <a:solidFill>
                <a:prstClr val="black">
                  <a:hueOff val="0"/>
                  <a:satOff val="0"/>
                  <a:lumOff val="0"/>
                  <a:alphaOff val="0"/>
                </a:prstClr>
              </a:solidFill>
              <a:latin typeface="Calibri Light" panose="020F0302020204030204"/>
              <a:ea typeface="Lato Light" panose="020F0502020204030203" pitchFamily="34" charset="0"/>
              <a:cs typeface="+mn-cs"/>
            </a:rPr>
            <a:t>Emergence d’acteurs capitalisant sur les technologies internet et mobiles</a:t>
          </a:r>
          <a:endParaRPr lang="en-US" sz="1600" kern="1200" dirty="0">
            <a:solidFill>
              <a:prstClr val="black">
                <a:hueOff val="0"/>
                <a:satOff val="0"/>
                <a:lumOff val="0"/>
                <a:alphaOff val="0"/>
              </a:prstClr>
            </a:solidFill>
            <a:latin typeface="Calibri Light" panose="020F0302020204030204"/>
            <a:ea typeface="Lato Light" panose="020F0502020204030203" pitchFamily="34" charset="0"/>
            <a:cs typeface="+mn-cs"/>
          </a:endParaRPr>
        </a:p>
        <a:p>
          <a:pPr marL="171450" lvl="1" indent="-171450" algn="l" defTabSz="711200">
            <a:lnSpc>
              <a:spcPct val="90000"/>
            </a:lnSpc>
            <a:spcBef>
              <a:spcPct val="0"/>
            </a:spcBef>
            <a:spcAft>
              <a:spcPts val="600"/>
            </a:spcAft>
            <a:buFont typeface="Wingdings" panose="05000000000000000000" pitchFamily="2" charset="2"/>
            <a:buChar char="ü"/>
          </a:pPr>
          <a:r>
            <a:rPr lang="fr-FR" sz="1600" kern="1200" noProof="1">
              <a:solidFill>
                <a:prstClr val="black">
                  <a:hueOff val="0"/>
                  <a:satOff val="0"/>
                  <a:lumOff val="0"/>
                  <a:alphaOff val="0"/>
                </a:prstClr>
              </a:solidFill>
              <a:latin typeface="Calibri Light" panose="020F0302020204030204"/>
              <a:ea typeface="Lato Light" panose="020F0502020204030203" pitchFamily="34" charset="0"/>
              <a:cs typeface="+mn-cs"/>
            </a:rPr>
            <a:t>démocratisation de certains services</a:t>
          </a:r>
          <a:endParaRPr lang="en-US" sz="1600" kern="1200" dirty="0">
            <a:solidFill>
              <a:prstClr val="black">
                <a:hueOff val="0"/>
                <a:satOff val="0"/>
                <a:lumOff val="0"/>
                <a:alphaOff val="0"/>
              </a:prstClr>
            </a:solidFill>
            <a:latin typeface="Calibri Light" panose="020F0302020204030204"/>
            <a:ea typeface="Lato Light" panose="020F0502020204030203" pitchFamily="34" charset="0"/>
            <a:cs typeface="+mn-cs"/>
          </a:endParaRPr>
        </a:p>
      </dsp:txBody>
      <dsp:txXfrm>
        <a:off x="2917807" y="1168533"/>
        <a:ext cx="2326330" cy="2555451"/>
      </dsp:txXfrm>
    </dsp:sp>
    <dsp:sp modelId="{0514916D-D30C-420E-B32D-A8918BE97629}">
      <dsp:nvSpPr>
        <dsp:cNvPr id="0" name=""/>
        <dsp:cNvSpPr/>
      </dsp:nvSpPr>
      <dsp:spPr>
        <a:xfrm>
          <a:off x="2860618" y="3296739"/>
          <a:ext cx="2440708" cy="78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fr-FR" sz="1800" b="1" kern="1200" dirty="0"/>
            <a:t>Banque en ligne</a:t>
          </a:r>
        </a:p>
      </dsp:txBody>
      <dsp:txXfrm>
        <a:off x="2860618" y="3296739"/>
        <a:ext cx="1718809" cy="783433"/>
      </dsp:txXfrm>
    </dsp:sp>
    <dsp:sp modelId="{2C461212-8A54-4DC0-855F-91B77CF9E208}">
      <dsp:nvSpPr>
        <dsp:cNvPr id="0" name=""/>
        <dsp:cNvSpPr/>
      </dsp:nvSpPr>
      <dsp:spPr>
        <a:xfrm>
          <a:off x="4648471" y="3421176"/>
          <a:ext cx="854248" cy="854248"/>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0C2CEE-EE24-406A-8448-B6A18D0859FD}">
      <dsp:nvSpPr>
        <dsp:cNvPr id="0" name=""/>
        <dsp:cNvSpPr/>
      </dsp:nvSpPr>
      <dsp:spPr>
        <a:xfrm>
          <a:off x="5714353" y="1111344"/>
          <a:ext cx="2440708" cy="261264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4625" lvl="1" indent="-174625" algn="l" defTabSz="711200">
            <a:lnSpc>
              <a:spcPct val="90000"/>
            </a:lnSpc>
            <a:spcBef>
              <a:spcPct val="0"/>
            </a:spcBef>
            <a:spcAft>
              <a:spcPct val="15000"/>
            </a:spcAft>
            <a:buFont typeface="Wingdings" panose="05000000000000000000" pitchFamily="2" charset="2"/>
            <a:buChar char="ü"/>
          </a:pPr>
          <a:r>
            <a:rPr lang="fr-FR" sz="1600" kern="1200" noProof="1">
              <a:latin typeface="+mj-lt"/>
              <a:ea typeface="Lato Light" panose="020F0502020204030203" pitchFamily="34" charset="0"/>
            </a:rPr>
            <a:t>Ouverture de la concurrence via l’accès aux données de paiement dans un cadre réglementaire nouveau</a:t>
          </a:r>
          <a:endParaRPr lang="en-US" sz="2100" kern="1200" dirty="0"/>
        </a:p>
      </dsp:txBody>
      <dsp:txXfrm>
        <a:off x="5771542" y="1168533"/>
        <a:ext cx="2326330" cy="2555451"/>
      </dsp:txXfrm>
    </dsp:sp>
    <dsp:sp modelId="{D35121C7-D1F8-4A89-8523-11E038FD265B}">
      <dsp:nvSpPr>
        <dsp:cNvPr id="0" name=""/>
        <dsp:cNvSpPr/>
      </dsp:nvSpPr>
      <dsp:spPr>
        <a:xfrm>
          <a:off x="5714353" y="3328633"/>
          <a:ext cx="2440708" cy="78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fr-FR" sz="1800" b="1" kern="1200" dirty="0"/>
            <a:t>Open Banking</a:t>
          </a:r>
          <a:endParaRPr lang="en-US" sz="1800" b="1" kern="1200" dirty="0"/>
        </a:p>
      </dsp:txBody>
      <dsp:txXfrm>
        <a:off x="5714353" y="3328633"/>
        <a:ext cx="1718809" cy="783433"/>
      </dsp:txXfrm>
    </dsp:sp>
    <dsp:sp modelId="{03F641A3-DBEB-426E-8358-4600CF97322D}">
      <dsp:nvSpPr>
        <dsp:cNvPr id="0" name=""/>
        <dsp:cNvSpPr/>
      </dsp:nvSpPr>
      <dsp:spPr>
        <a:xfrm>
          <a:off x="7502206" y="3453074"/>
          <a:ext cx="854248" cy="854248"/>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B55A70-E6E4-474D-B6A6-A3E8C59C6C09}">
      <dsp:nvSpPr>
        <dsp:cNvPr id="0" name=""/>
        <dsp:cNvSpPr/>
      </dsp:nvSpPr>
      <dsp:spPr>
        <a:xfrm>
          <a:off x="8568089" y="1111344"/>
          <a:ext cx="2440708" cy="2612640"/>
        </a:xfrm>
        <a:prstGeom prst="round2SameRect">
          <a:avLst>
            <a:gd name="adj1" fmla="val 8000"/>
            <a:gd name="adj2" fmla="val 0"/>
          </a:avLst>
        </a:prstGeom>
        <a:solidFill>
          <a:prstClr val="white">
            <a:alpha val="90000"/>
            <a:hueOff val="0"/>
            <a:satOff val="0"/>
            <a:lumOff val="0"/>
            <a:alphaOff val="0"/>
          </a:prst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ts val="600"/>
            </a:spcAft>
            <a:buFont typeface="Wingdings" panose="05000000000000000000" pitchFamily="2" charset="2"/>
            <a:buChar char="ü"/>
          </a:pPr>
          <a:r>
            <a:rPr lang="fr-FR" sz="1600" kern="1200" noProof="1">
              <a:solidFill>
                <a:prstClr val="black">
                  <a:hueOff val="0"/>
                  <a:satOff val="0"/>
                  <a:lumOff val="0"/>
                  <a:alphaOff val="0"/>
                </a:prstClr>
              </a:solidFill>
              <a:latin typeface="Calibri Light" panose="020F0302020204030204"/>
              <a:ea typeface="Lato Light" panose="020F0502020204030203" pitchFamily="34" charset="0"/>
              <a:cs typeface="+mn-cs"/>
            </a:rPr>
            <a:t>Extension de l’accès aux données financières</a:t>
          </a:r>
          <a:endParaRPr lang="en-US" sz="1600" kern="1200" dirty="0">
            <a:solidFill>
              <a:prstClr val="black">
                <a:hueOff val="0"/>
                <a:satOff val="0"/>
                <a:lumOff val="0"/>
                <a:alphaOff val="0"/>
              </a:prstClr>
            </a:solidFill>
            <a:latin typeface="Calibri Light" panose="020F0302020204030204"/>
            <a:ea typeface="Lato Light" panose="020F0502020204030203" pitchFamily="34" charset="0"/>
            <a:cs typeface="+mn-cs"/>
          </a:endParaRPr>
        </a:p>
        <a:p>
          <a:pPr marL="171450" lvl="1" indent="-171450" algn="l" defTabSz="711200">
            <a:lnSpc>
              <a:spcPct val="90000"/>
            </a:lnSpc>
            <a:spcBef>
              <a:spcPct val="0"/>
            </a:spcBef>
            <a:spcAft>
              <a:spcPts val="600"/>
            </a:spcAft>
            <a:buFont typeface="Wingdings" panose="05000000000000000000" pitchFamily="2" charset="2"/>
            <a:buChar char="ü"/>
          </a:pPr>
          <a:r>
            <a:rPr lang="fr-FR" sz="1600" kern="1200" noProof="1">
              <a:solidFill>
                <a:prstClr val="black">
                  <a:hueOff val="0"/>
                  <a:satOff val="0"/>
                  <a:lumOff val="0"/>
                  <a:alphaOff val="0"/>
                </a:prstClr>
              </a:solidFill>
              <a:latin typeface="Calibri Light" panose="020F0302020204030204"/>
              <a:ea typeface="Lato Light" panose="020F0502020204030203" pitchFamily="34" charset="0"/>
              <a:cs typeface="+mn-cs"/>
            </a:rPr>
            <a:t>Décentralisation de la gestion de produits financiers</a:t>
          </a:r>
        </a:p>
      </dsp:txBody>
      <dsp:txXfrm>
        <a:off x="8625278" y="1168533"/>
        <a:ext cx="2326330" cy="2555451"/>
      </dsp:txXfrm>
    </dsp:sp>
    <dsp:sp modelId="{BB21AD15-1718-4503-87A8-F24D3D148632}">
      <dsp:nvSpPr>
        <dsp:cNvPr id="0" name=""/>
        <dsp:cNvSpPr/>
      </dsp:nvSpPr>
      <dsp:spPr>
        <a:xfrm>
          <a:off x="8568089" y="3328633"/>
          <a:ext cx="2440708" cy="78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fr-FR" sz="1800" b="1" kern="1200" dirty="0"/>
            <a:t>Open Finance</a:t>
          </a:r>
          <a:endParaRPr lang="en-US" sz="1800" b="1" kern="1200" dirty="0"/>
        </a:p>
      </dsp:txBody>
      <dsp:txXfrm>
        <a:off x="8568089" y="3328633"/>
        <a:ext cx="1718809" cy="783433"/>
      </dsp:txXfrm>
    </dsp:sp>
    <dsp:sp modelId="{50F19BF8-9DF2-4686-923D-B1E2ABB7C14D}">
      <dsp:nvSpPr>
        <dsp:cNvPr id="0" name=""/>
        <dsp:cNvSpPr/>
      </dsp:nvSpPr>
      <dsp:spPr>
        <a:xfrm>
          <a:off x="10355942" y="3453074"/>
          <a:ext cx="854248" cy="854248"/>
        </a:xfrm>
        <a:prstGeom prst="ellipse">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AAA</a:t>
            </a: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19DB1E-BC80-40DA-8B0C-A8AEFD9E2587}" type="datetimeFigureOut">
              <a:rPr lang="fr-FR" smtClean="0"/>
              <a:t>24/04/2024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EEE</a:t>
            </a: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0B71BD-7DF1-49ED-B99F-5E02B02282F2}" type="slidenum">
              <a:rPr lang="fr-FR" smtClean="0"/>
              <a:t>‹N°›</a:t>
            </a:fld>
            <a:endParaRPr lang="fr-FR"/>
          </a:p>
        </p:txBody>
      </p:sp>
    </p:spTree>
    <p:extLst>
      <p:ext uri="{BB962C8B-B14F-4D97-AF65-F5344CB8AC3E}">
        <p14:creationId xmlns:p14="http://schemas.microsoft.com/office/powerpoint/2010/main" val="31222745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AAA</a:t>
            </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787D3-7F20-4D10-829D-C8E10C223753}" type="datetimeFigureOut">
              <a:rPr lang="fr-FR" smtClean="0"/>
              <a:t>24/04/2024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EEE</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D27B0-86CF-404D-9230-581FD8B15042}" type="slidenum">
              <a:rPr lang="fr-FR" smtClean="0"/>
              <a:t>‹N°›</a:t>
            </a:fld>
            <a:endParaRPr lang="fr-FR"/>
          </a:p>
        </p:txBody>
      </p:sp>
    </p:spTree>
    <p:extLst>
      <p:ext uri="{BB962C8B-B14F-4D97-AF65-F5344CB8AC3E}">
        <p14:creationId xmlns:p14="http://schemas.microsoft.com/office/powerpoint/2010/main" val="355027413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_HOME PAGE 5">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7BDF75F-7997-45D6-8E03-76B8BE9A91CB}"/>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9" name="Connecteur droit 8">
            <a:extLst>
              <a:ext uri="{FF2B5EF4-FFF2-40B4-BE49-F238E27FC236}">
                <a16:creationId xmlns:a16="http://schemas.microsoft.com/office/drawing/2014/main" id="{F1A36621-0B23-9142-A529-C2285F4E672A}"/>
              </a:ext>
            </a:extLst>
          </p:cNvPr>
          <p:cNvCxnSpPr>
            <a:cxnSpLocks/>
          </p:cNvCxnSpPr>
          <p:nvPr userDrawn="1"/>
        </p:nvCxnSpPr>
        <p:spPr>
          <a:xfrm>
            <a:off x="4075289" y="5000977"/>
            <a:ext cx="0" cy="13784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96F158F0-CB0A-CC4B-9DCA-F88D0E0F29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790" y="5031666"/>
            <a:ext cx="2715921" cy="1317058"/>
          </a:xfrm>
          <a:prstGeom prst="rect">
            <a:avLst/>
          </a:prstGeom>
        </p:spPr>
      </p:pic>
    </p:spTree>
    <p:extLst>
      <p:ext uri="{BB962C8B-B14F-4D97-AF65-F5344CB8AC3E}">
        <p14:creationId xmlns:p14="http://schemas.microsoft.com/office/powerpoint/2010/main" val="314877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_Texte à gauche image à droite">
    <p:spTree>
      <p:nvGrpSpPr>
        <p:cNvPr id="1" name=""/>
        <p:cNvGrpSpPr/>
        <p:nvPr/>
      </p:nvGrpSpPr>
      <p:grpSpPr>
        <a:xfrm>
          <a:off x="0" y="0"/>
          <a:ext cx="0" cy="0"/>
          <a:chOff x="0" y="0"/>
          <a:chExt cx="0" cy="0"/>
        </a:xfrm>
      </p:grpSpPr>
      <p:sp>
        <p:nvSpPr>
          <p:cNvPr id="8" name="Espace réservé pour une image  9"/>
          <p:cNvSpPr>
            <a:spLocks noGrp="1"/>
          </p:cNvSpPr>
          <p:nvPr>
            <p:ph type="pic" sz="quarter" idx="14"/>
          </p:nvPr>
        </p:nvSpPr>
        <p:spPr>
          <a:xfrm>
            <a:off x="7937500" y="0"/>
            <a:ext cx="4254500" cy="6857999"/>
          </a:xfrm>
          <a:prstGeom prst="rect">
            <a:avLst/>
          </a:prstGeom>
        </p:spPr>
        <p:txBody>
          <a:bodyPr>
            <a:normAutofit/>
          </a:bodyPr>
          <a:lstStyle>
            <a:lvl1pPr marL="0" indent="0">
              <a:buNone/>
              <a:defRPr sz="1200" baseline="0"/>
            </a:lvl1pPr>
          </a:lstStyle>
          <a:p>
            <a:r>
              <a:rPr lang="fr-FR"/>
              <a:t>Cliquez sur l'icône pour ajouter une image</a:t>
            </a:r>
            <a:endParaRPr lang="fr-FR" dirty="0"/>
          </a:p>
        </p:txBody>
      </p:sp>
      <p:sp>
        <p:nvSpPr>
          <p:cNvPr id="13" name="Espace réservé du contenu 4">
            <a:extLst>
              <a:ext uri="{FF2B5EF4-FFF2-40B4-BE49-F238E27FC236}">
                <a16:creationId xmlns:a16="http://schemas.microsoft.com/office/drawing/2014/main" id="{DC07E09A-0AF2-44A0-9642-C5355482FB30}"/>
              </a:ext>
            </a:extLst>
          </p:cNvPr>
          <p:cNvSpPr>
            <a:spLocks noGrp="1"/>
          </p:cNvSpPr>
          <p:nvPr>
            <p:ph sz="quarter" idx="30"/>
          </p:nvPr>
        </p:nvSpPr>
        <p:spPr>
          <a:xfrm>
            <a:off x="356426" y="2027301"/>
            <a:ext cx="7102462" cy="3822637"/>
          </a:xfrm>
          <a:prstGeom prst="rect">
            <a:avLst/>
          </a:prstGeom>
        </p:spPr>
        <p:txBody>
          <a:bodyPr/>
          <a:lstStyle>
            <a:lvl1pPr>
              <a:defRPr sz="1100"/>
            </a:lvl1pPr>
            <a:lvl2pPr marL="685800" indent="-228600">
              <a:buFont typeface="Arial" panose="020B0604020202020204" pitchFamily="34" charset="0"/>
              <a:buChar char="−"/>
              <a:defRPr sz="1100"/>
            </a:lvl2pPr>
            <a:lvl3pPr marL="1143000" indent="-228600">
              <a:buFont typeface="Wingdings" panose="05000000000000000000" pitchFamily="2" charset="2"/>
              <a:buChar char="§"/>
              <a:defRPr sz="1100"/>
            </a:lvl3pPr>
            <a:lvl4pPr marL="1600200" indent="-228600">
              <a:buFont typeface="Courier New" panose="02070309020205020404" pitchFamily="49" charset="0"/>
              <a:buChar char="o"/>
              <a:defRPr sz="1100"/>
            </a:lvl4pPr>
            <a:lvl5pPr marL="2057400" indent="-228600">
              <a:buFont typeface="Wingdings" panose="05000000000000000000" pitchFamily="2" charset="2"/>
              <a:buChar char="q"/>
              <a:defRPr sz="11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pied de page 1">
            <a:extLst>
              <a:ext uri="{FF2B5EF4-FFF2-40B4-BE49-F238E27FC236}">
                <a16:creationId xmlns:a16="http://schemas.microsoft.com/office/drawing/2014/main" id="{2759849E-2A68-4344-9624-DE1E0F595EB1}"/>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
        <p:nvSpPr>
          <p:cNvPr id="15" name="Espace réservé du texte 4">
            <a:extLst>
              <a:ext uri="{FF2B5EF4-FFF2-40B4-BE49-F238E27FC236}">
                <a16:creationId xmlns:a16="http://schemas.microsoft.com/office/drawing/2014/main" id="{075BC0B9-4FA8-FB44-B8BC-A09342AA6161}"/>
              </a:ext>
            </a:extLst>
          </p:cNvPr>
          <p:cNvSpPr>
            <a:spLocks noGrp="1"/>
          </p:cNvSpPr>
          <p:nvPr>
            <p:ph type="body" sz="quarter" idx="35" hasCustomPrompt="1"/>
          </p:nvPr>
        </p:nvSpPr>
        <p:spPr>
          <a:xfrm>
            <a:off x="337931" y="922713"/>
            <a:ext cx="7133140" cy="273879"/>
          </a:xfrm>
          <a:prstGeom prst="rect">
            <a:avLst/>
          </a:prstGeom>
        </p:spPr>
        <p:txBody>
          <a:bodyPr anchor="t"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200" b="1" kern="1200" dirty="0">
                <a:solidFill>
                  <a:schemeClr val="tx1"/>
                </a:solidFill>
                <a:latin typeface="Arial"/>
                <a:ea typeface="Arial" charset="0"/>
                <a:cs typeface="Arial"/>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a:t>
            </a:r>
          </a:p>
        </p:txBody>
      </p:sp>
      <p:sp>
        <p:nvSpPr>
          <p:cNvPr id="16" name="Espace réservé du texte 6">
            <a:extLst>
              <a:ext uri="{FF2B5EF4-FFF2-40B4-BE49-F238E27FC236}">
                <a16:creationId xmlns:a16="http://schemas.microsoft.com/office/drawing/2014/main" id="{8CCB9942-0E9E-4244-B66E-EDAFF6665972}"/>
              </a:ext>
            </a:extLst>
          </p:cNvPr>
          <p:cNvSpPr>
            <a:spLocks noGrp="1"/>
          </p:cNvSpPr>
          <p:nvPr>
            <p:ph type="body" sz="quarter" idx="10" hasCustomPrompt="1"/>
          </p:nvPr>
        </p:nvSpPr>
        <p:spPr>
          <a:xfrm>
            <a:off x="337933" y="564022"/>
            <a:ext cx="7133138" cy="358691"/>
          </a:xfrm>
          <a:prstGeom prst="rect">
            <a:avLst/>
          </a:prstGeom>
        </p:spPr>
        <p:txBody>
          <a:bodyPr anchor="t" anchorCtr="0"/>
          <a:lstStyle>
            <a:lvl1pPr marL="0" indent="0">
              <a:buNone/>
              <a:defRPr sz="2400" b="1" cap="all" spc="-150" baseline="0">
                <a:latin typeface="+mj-lt"/>
              </a:defRPr>
            </a:lvl1pPr>
          </a:lstStyle>
          <a:p>
            <a:pPr lvl="0"/>
            <a:r>
              <a:rPr lang="fr-FR" dirty="0"/>
              <a:t>Titre</a:t>
            </a:r>
          </a:p>
        </p:txBody>
      </p:sp>
    </p:spTree>
    <p:extLst>
      <p:ext uri="{BB962C8B-B14F-4D97-AF65-F5344CB8AC3E}">
        <p14:creationId xmlns:p14="http://schemas.microsoft.com/office/powerpoint/2010/main" val="62486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_Deux contenus">
    <p:spTree>
      <p:nvGrpSpPr>
        <p:cNvPr id="1" name=""/>
        <p:cNvGrpSpPr/>
        <p:nvPr/>
      </p:nvGrpSpPr>
      <p:grpSpPr>
        <a:xfrm>
          <a:off x="0" y="0"/>
          <a:ext cx="0" cy="0"/>
          <a:chOff x="0" y="0"/>
          <a:chExt cx="0" cy="0"/>
        </a:xfrm>
      </p:grpSpPr>
      <p:sp>
        <p:nvSpPr>
          <p:cNvPr id="5" name="Espace réservé du contenu 4"/>
          <p:cNvSpPr>
            <a:spLocks noGrp="1"/>
          </p:cNvSpPr>
          <p:nvPr>
            <p:ph sz="quarter" idx="16"/>
          </p:nvPr>
        </p:nvSpPr>
        <p:spPr>
          <a:xfrm>
            <a:off x="337931" y="2082546"/>
            <a:ext cx="5397851" cy="3743666"/>
          </a:xfrm>
          <a:prstGeom prst="rect">
            <a:avLst/>
          </a:prstGeom>
        </p:spPr>
        <p:txBody>
          <a:bodyPr/>
          <a:lstStyle>
            <a:lvl1pPr>
              <a:defRPr sz="1100"/>
            </a:lvl1pPr>
            <a:lvl2pPr marL="685800" indent="-228600">
              <a:buFont typeface="Arial" panose="020B0604020202020204" pitchFamily="34" charset="0"/>
              <a:buChar char="−"/>
              <a:defRPr sz="1100"/>
            </a:lvl2pPr>
            <a:lvl3pPr marL="1143000" indent="-228600">
              <a:buFont typeface="Wingdings" panose="05000000000000000000" pitchFamily="2" charset="2"/>
              <a:buChar char="§"/>
              <a:defRPr sz="1100"/>
            </a:lvl3pPr>
            <a:lvl4pPr marL="1600200" indent="-228600">
              <a:buFont typeface="Courier New" panose="02070309020205020404" pitchFamily="49" charset="0"/>
              <a:buChar char="o"/>
              <a:defRPr sz="1100"/>
            </a:lvl4pPr>
            <a:lvl5pPr marL="2057400" indent="-228600">
              <a:buFont typeface="Wingdings" panose="05000000000000000000" pitchFamily="2" charset="2"/>
              <a:buChar char="q"/>
              <a:defRPr sz="11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contenu 4"/>
          <p:cNvSpPr>
            <a:spLocks noGrp="1"/>
          </p:cNvSpPr>
          <p:nvPr>
            <p:ph sz="quarter" idx="32"/>
          </p:nvPr>
        </p:nvSpPr>
        <p:spPr>
          <a:xfrm>
            <a:off x="6450676" y="2073021"/>
            <a:ext cx="5301176" cy="3743666"/>
          </a:xfrm>
          <a:prstGeom prst="rect">
            <a:avLst/>
          </a:prstGeom>
        </p:spPr>
        <p:txBody>
          <a:bodyPr/>
          <a:lstStyle>
            <a:lvl1pPr>
              <a:defRPr sz="1100"/>
            </a:lvl1pPr>
            <a:lvl2pPr marL="685800" indent="-228600">
              <a:buFont typeface="Arial" panose="020B0604020202020204" pitchFamily="34" charset="0"/>
              <a:buChar char="−"/>
              <a:defRPr sz="1100"/>
            </a:lvl2pPr>
            <a:lvl3pPr marL="1143000" indent="-228600">
              <a:buFont typeface="Wingdings" panose="05000000000000000000" pitchFamily="2" charset="2"/>
              <a:buChar char="§"/>
              <a:defRPr sz="1100"/>
            </a:lvl3pPr>
            <a:lvl4pPr marL="1600200" indent="-228600">
              <a:buFont typeface="Courier New" panose="02070309020205020404" pitchFamily="49" charset="0"/>
              <a:buChar char="o"/>
              <a:defRPr sz="1100"/>
            </a:lvl4pPr>
            <a:lvl5pPr marL="2057400" indent="-228600">
              <a:buFont typeface="Wingdings" panose="05000000000000000000" pitchFamily="2" charset="2"/>
              <a:buChar char="q"/>
              <a:defRPr sz="11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pied de page 1">
            <a:extLst>
              <a:ext uri="{FF2B5EF4-FFF2-40B4-BE49-F238E27FC236}">
                <a16:creationId xmlns:a16="http://schemas.microsoft.com/office/drawing/2014/main" id="{B44B20E5-2211-1848-8A7E-24B47BDD2751}"/>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
        <p:nvSpPr>
          <p:cNvPr id="14" name="Espace réservé du texte 4">
            <a:extLst>
              <a:ext uri="{FF2B5EF4-FFF2-40B4-BE49-F238E27FC236}">
                <a16:creationId xmlns:a16="http://schemas.microsoft.com/office/drawing/2014/main" id="{8EE73BBD-C21A-6042-B3F6-F5C3CF7A471F}"/>
              </a:ext>
            </a:extLst>
          </p:cNvPr>
          <p:cNvSpPr>
            <a:spLocks noGrp="1"/>
          </p:cNvSpPr>
          <p:nvPr>
            <p:ph type="body" sz="quarter" idx="35" hasCustomPrompt="1"/>
          </p:nvPr>
        </p:nvSpPr>
        <p:spPr>
          <a:xfrm>
            <a:off x="337930" y="922713"/>
            <a:ext cx="11433450" cy="273879"/>
          </a:xfrm>
          <a:prstGeom prst="rect">
            <a:avLst/>
          </a:prstGeom>
        </p:spPr>
        <p:txBody>
          <a:bodyPr anchor="t"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200" b="1" kern="1200" dirty="0">
                <a:solidFill>
                  <a:schemeClr val="tx1"/>
                </a:solidFill>
                <a:latin typeface="Arial"/>
                <a:ea typeface="Arial" charset="0"/>
                <a:cs typeface="Arial"/>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a:t>
            </a:r>
          </a:p>
        </p:txBody>
      </p:sp>
      <p:sp>
        <p:nvSpPr>
          <p:cNvPr id="15" name="Espace réservé du texte 6">
            <a:extLst>
              <a:ext uri="{FF2B5EF4-FFF2-40B4-BE49-F238E27FC236}">
                <a16:creationId xmlns:a16="http://schemas.microsoft.com/office/drawing/2014/main" id="{5DF880D7-4DB7-3340-B57C-5B9B064C4558}"/>
              </a:ext>
            </a:extLst>
          </p:cNvPr>
          <p:cNvSpPr>
            <a:spLocks noGrp="1"/>
          </p:cNvSpPr>
          <p:nvPr>
            <p:ph type="body" sz="quarter" idx="10" hasCustomPrompt="1"/>
          </p:nvPr>
        </p:nvSpPr>
        <p:spPr>
          <a:xfrm>
            <a:off x="337932" y="564022"/>
            <a:ext cx="11413920" cy="358691"/>
          </a:xfrm>
          <a:prstGeom prst="rect">
            <a:avLst/>
          </a:prstGeom>
        </p:spPr>
        <p:txBody>
          <a:bodyPr anchor="t" anchorCtr="0"/>
          <a:lstStyle>
            <a:lvl1pPr marL="0" indent="0">
              <a:buNone/>
              <a:defRPr sz="2400" b="1" cap="all" spc="-150" baseline="0">
                <a:latin typeface="+mj-lt"/>
              </a:defRPr>
            </a:lvl1pPr>
          </a:lstStyle>
          <a:p>
            <a:pPr lvl="0"/>
            <a:r>
              <a:rPr lang="fr-FR" dirty="0"/>
              <a:t>Titre</a:t>
            </a:r>
          </a:p>
        </p:txBody>
      </p:sp>
    </p:spTree>
    <p:extLst>
      <p:ext uri="{BB962C8B-B14F-4D97-AF65-F5344CB8AC3E}">
        <p14:creationId xmlns:p14="http://schemas.microsoft.com/office/powerpoint/2010/main" val="3922910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_1_Deux contenus">
    <p:spTree>
      <p:nvGrpSpPr>
        <p:cNvPr id="1" name=""/>
        <p:cNvGrpSpPr/>
        <p:nvPr/>
      </p:nvGrpSpPr>
      <p:grpSpPr>
        <a:xfrm>
          <a:off x="0" y="0"/>
          <a:ext cx="0" cy="0"/>
          <a:chOff x="0" y="0"/>
          <a:chExt cx="0" cy="0"/>
        </a:xfrm>
      </p:grpSpPr>
      <p:sp>
        <p:nvSpPr>
          <p:cNvPr id="5" name="Espace réservé du contenu 4"/>
          <p:cNvSpPr>
            <a:spLocks noGrp="1"/>
          </p:cNvSpPr>
          <p:nvPr>
            <p:ph sz="quarter" idx="16"/>
          </p:nvPr>
        </p:nvSpPr>
        <p:spPr>
          <a:xfrm>
            <a:off x="357102" y="2087118"/>
            <a:ext cx="5359630" cy="3624794"/>
          </a:xfrm>
          <a:prstGeom prst="rect">
            <a:avLst/>
          </a:prstGeom>
        </p:spPr>
        <p:txBody>
          <a:bodyPr/>
          <a:lstStyle>
            <a:lvl1pPr>
              <a:defRPr sz="1100"/>
            </a:lvl1pPr>
            <a:lvl2pPr marL="685800" indent="-228600">
              <a:buFont typeface="Arial" panose="020B0604020202020204" pitchFamily="34" charset="0"/>
              <a:buChar char="−"/>
              <a:defRPr sz="1100"/>
            </a:lvl2pPr>
            <a:lvl3pPr marL="1143000" indent="-228600">
              <a:buFont typeface="Wingdings" panose="05000000000000000000" pitchFamily="2" charset="2"/>
              <a:buChar char="§"/>
              <a:defRPr sz="1100"/>
            </a:lvl3pPr>
            <a:lvl4pPr marL="1600200" indent="-228600">
              <a:buFont typeface="Courier New" panose="02070309020205020404" pitchFamily="49" charset="0"/>
              <a:buChar char="o"/>
              <a:defRPr sz="1100"/>
            </a:lvl4pPr>
            <a:lvl5pPr marL="2057400" indent="-228600">
              <a:buFont typeface="Wingdings" panose="05000000000000000000" pitchFamily="2" charset="2"/>
              <a:buChar char="q"/>
              <a:defRPr sz="11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texte 4"/>
          <p:cNvSpPr>
            <a:spLocks noGrp="1"/>
          </p:cNvSpPr>
          <p:nvPr>
            <p:ph type="body" sz="quarter" idx="27" hasCustomPrompt="1"/>
          </p:nvPr>
        </p:nvSpPr>
        <p:spPr>
          <a:xfrm>
            <a:off x="357102" y="1832822"/>
            <a:ext cx="5359630" cy="252090"/>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baseline="0">
                <a:latin typeface="+mj-lt"/>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a:t>
            </a:r>
          </a:p>
        </p:txBody>
      </p:sp>
      <p:sp>
        <p:nvSpPr>
          <p:cNvPr id="19" name="Espace réservé du contenu 4">
            <a:extLst>
              <a:ext uri="{FF2B5EF4-FFF2-40B4-BE49-F238E27FC236}">
                <a16:creationId xmlns:a16="http://schemas.microsoft.com/office/drawing/2014/main" id="{14DE9AAF-FA11-4AEB-AAB9-B68962F49AE8}"/>
              </a:ext>
            </a:extLst>
          </p:cNvPr>
          <p:cNvSpPr>
            <a:spLocks noGrp="1"/>
          </p:cNvSpPr>
          <p:nvPr>
            <p:ph sz="quarter" idx="35"/>
          </p:nvPr>
        </p:nvSpPr>
        <p:spPr>
          <a:xfrm>
            <a:off x="6392427" y="2087118"/>
            <a:ext cx="5359630" cy="3624794"/>
          </a:xfrm>
          <a:prstGeom prst="rect">
            <a:avLst/>
          </a:prstGeom>
        </p:spPr>
        <p:txBody>
          <a:bodyPr/>
          <a:lstStyle>
            <a:lvl1pPr>
              <a:defRPr sz="1100"/>
            </a:lvl1pPr>
            <a:lvl2pPr marL="685800" indent="-228600">
              <a:buFont typeface="Arial" panose="020B0604020202020204" pitchFamily="34" charset="0"/>
              <a:buChar char="−"/>
              <a:defRPr sz="1100"/>
            </a:lvl2pPr>
            <a:lvl3pPr marL="1143000" indent="-228600">
              <a:buFont typeface="Wingdings" panose="05000000000000000000" pitchFamily="2" charset="2"/>
              <a:buChar char="§"/>
              <a:defRPr sz="1100"/>
            </a:lvl3pPr>
            <a:lvl4pPr marL="1600200" indent="-228600">
              <a:buFont typeface="Courier New" panose="02070309020205020404" pitchFamily="49" charset="0"/>
              <a:buChar char="o"/>
              <a:defRPr sz="1100"/>
            </a:lvl4pPr>
            <a:lvl5pPr marL="2057400" indent="-228600">
              <a:buFont typeface="Wingdings" panose="05000000000000000000" pitchFamily="2" charset="2"/>
              <a:buChar char="q"/>
              <a:defRPr sz="11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0" name="Espace réservé du texte 4">
            <a:extLst>
              <a:ext uri="{FF2B5EF4-FFF2-40B4-BE49-F238E27FC236}">
                <a16:creationId xmlns:a16="http://schemas.microsoft.com/office/drawing/2014/main" id="{8B0D2CB7-D933-460B-AF3F-4EBBB27B1404}"/>
              </a:ext>
            </a:extLst>
          </p:cNvPr>
          <p:cNvSpPr>
            <a:spLocks noGrp="1"/>
          </p:cNvSpPr>
          <p:nvPr>
            <p:ph type="body" sz="quarter" idx="36" hasCustomPrompt="1"/>
          </p:nvPr>
        </p:nvSpPr>
        <p:spPr>
          <a:xfrm>
            <a:off x="6392427" y="1832822"/>
            <a:ext cx="5359630" cy="252090"/>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baseline="0">
                <a:latin typeface="+mj-lt"/>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a:t>
            </a:r>
          </a:p>
        </p:txBody>
      </p:sp>
      <p:sp>
        <p:nvSpPr>
          <p:cNvPr id="8" name="Espace réservé du pied de page 1">
            <a:extLst>
              <a:ext uri="{FF2B5EF4-FFF2-40B4-BE49-F238E27FC236}">
                <a16:creationId xmlns:a16="http://schemas.microsoft.com/office/drawing/2014/main" id="{DCFCFCF4-DEC3-9146-AA24-B52DB2D0E11F}"/>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
        <p:nvSpPr>
          <p:cNvPr id="12" name="Espace réservé du texte 6">
            <a:extLst>
              <a:ext uri="{FF2B5EF4-FFF2-40B4-BE49-F238E27FC236}">
                <a16:creationId xmlns:a16="http://schemas.microsoft.com/office/drawing/2014/main" id="{E4289EF2-4C63-A641-B1C1-0B2DD03488E9}"/>
              </a:ext>
            </a:extLst>
          </p:cNvPr>
          <p:cNvSpPr>
            <a:spLocks noGrp="1"/>
          </p:cNvSpPr>
          <p:nvPr>
            <p:ph type="body" sz="quarter" idx="10" hasCustomPrompt="1"/>
          </p:nvPr>
        </p:nvSpPr>
        <p:spPr>
          <a:xfrm>
            <a:off x="337932" y="564022"/>
            <a:ext cx="11413920" cy="358691"/>
          </a:xfrm>
          <a:prstGeom prst="rect">
            <a:avLst/>
          </a:prstGeom>
        </p:spPr>
        <p:txBody>
          <a:bodyPr anchor="t" anchorCtr="0"/>
          <a:lstStyle>
            <a:lvl1pPr marL="0" indent="0">
              <a:buNone/>
              <a:defRPr sz="2400" b="1" cap="all" spc="-150" baseline="0">
                <a:latin typeface="+mj-lt"/>
              </a:defRPr>
            </a:lvl1pPr>
          </a:lstStyle>
          <a:p>
            <a:pPr lvl="0"/>
            <a:r>
              <a:rPr lang="fr-FR" dirty="0"/>
              <a:t>Titre</a:t>
            </a:r>
          </a:p>
        </p:txBody>
      </p:sp>
    </p:spTree>
    <p:extLst>
      <p:ext uri="{BB962C8B-B14F-4D97-AF65-F5344CB8AC3E}">
        <p14:creationId xmlns:p14="http://schemas.microsoft.com/office/powerpoint/2010/main" val="3013134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_Contenu et légende">
    <p:spTree>
      <p:nvGrpSpPr>
        <p:cNvPr id="1" name=""/>
        <p:cNvGrpSpPr/>
        <p:nvPr/>
      </p:nvGrpSpPr>
      <p:grpSpPr>
        <a:xfrm>
          <a:off x="0" y="0"/>
          <a:ext cx="0" cy="0"/>
          <a:chOff x="0" y="0"/>
          <a:chExt cx="0" cy="0"/>
        </a:xfrm>
      </p:grpSpPr>
      <p:sp>
        <p:nvSpPr>
          <p:cNvPr id="10" name="Espace réservé du contenu 4"/>
          <p:cNvSpPr>
            <a:spLocks noGrp="1"/>
          </p:cNvSpPr>
          <p:nvPr>
            <p:ph sz="quarter" idx="32"/>
          </p:nvPr>
        </p:nvSpPr>
        <p:spPr>
          <a:xfrm>
            <a:off x="7847215" y="1529542"/>
            <a:ext cx="4023329" cy="4582420"/>
          </a:xfrm>
          <a:prstGeom prst="rect">
            <a:avLst/>
          </a:prstGeom>
        </p:spPr>
        <p:txBody>
          <a:bodyPr/>
          <a:lstStyle>
            <a:lvl1pPr>
              <a:defRPr sz="1100"/>
            </a:lvl1pPr>
            <a:lvl2pPr>
              <a:defRPr sz="1100"/>
            </a:lvl2pPr>
            <a:lvl3pPr>
              <a:defRPr sz="1100"/>
            </a:lvl3pPr>
            <a:lvl4pPr>
              <a:defRPr sz="1100"/>
            </a:lvl4pPr>
            <a:lvl5pPr>
              <a:defRPr sz="1100"/>
            </a:lvl5pPr>
          </a:lstStyle>
          <a:p>
            <a:pPr lvl="0"/>
            <a:r>
              <a:rPr lang="fr-FR"/>
              <a:t>Modifier les styles du texte du masque</a:t>
            </a:r>
          </a:p>
        </p:txBody>
      </p:sp>
      <p:sp>
        <p:nvSpPr>
          <p:cNvPr id="3" name="Espace réservé du texte 2"/>
          <p:cNvSpPr>
            <a:spLocks noGrp="1"/>
          </p:cNvSpPr>
          <p:nvPr>
            <p:ph type="body" sz="quarter" idx="33"/>
          </p:nvPr>
        </p:nvSpPr>
        <p:spPr>
          <a:xfrm>
            <a:off x="338139" y="1888617"/>
            <a:ext cx="6864350" cy="3977639"/>
          </a:xfrm>
          <a:prstGeom prst="rect">
            <a:avLst/>
          </a:prstGeom>
        </p:spPr>
        <p:txBody>
          <a:bodyPr/>
          <a:lstStyle>
            <a:lvl1pPr marL="0" indent="0">
              <a:buNone/>
              <a:defRPr sz="1100"/>
            </a:lvl1pPr>
            <a:lvl2pPr>
              <a:defRPr sz="1100"/>
            </a:lvl2pPr>
            <a:lvl3pPr>
              <a:defRPr sz="1100"/>
            </a:lvl3pPr>
            <a:lvl4pPr>
              <a:defRPr sz="1100"/>
            </a:lvl4pPr>
            <a:lvl5pPr>
              <a:defRPr sz="1100"/>
            </a:lvl5pPr>
          </a:lstStyle>
          <a:p>
            <a:pPr lvl="0"/>
            <a:r>
              <a:rPr lang="fr-FR"/>
              <a:t>Modifier les styles du texte du masque</a:t>
            </a:r>
          </a:p>
        </p:txBody>
      </p:sp>
      <p:sp>
        <p:nvSpPr>
          <p:cNvPr id="6" name="Espace réservé du pied de page 1">
            <a:extLst>
              <a:ext uri="{FF2B5EF4-FFF2-40B4-BE49-F238E27FC236}">
                <a16:creationId xmlns:a16="http://schemas.microsoft.com/office/drawing/2014/main" id="{1F0AC395-BD05-CE4C-841F-06DC6D174DDB}"/>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
        <p:nvSpPr>
          <p:cNvPr id="11" name="Espace réservé du texte 6">
            <a:extLst>
              <a:ext uri="{FF2B5EF4-FFF2-40B4-BE49-F238E27FC236}">
                <a16:creationId xmlns:a16="http://schemas.microsoft.com/office/drawing/2014/main" id="{55ACE077-12E1-A648-B296-A84F07E7E9BA}"/>
              </a:ext>
            </a:extLst>
          </p:cNvPr>
          <p:cNvSpPr>
            <a:spLocks noGrp="1"/>
          </p:cNvSpPr>
          <p:nvPr>
            <p:ph type="body" sz="quarter" idx="10" hasCustomPrompt="1"/>
          </p:nvPr>
        </p:nvSpPr>
        <p:spPr>
          <a:xfrm>
            <a:off x="337932" y="564022"/>
            <a:ext cx="11413920" cy="358691"/>
          </a:xfrm>
          <a:prstGeom prst="rect">
            <a:avLst/>
          </a:prstGeom>
        </p:spPr>
        <p:txBody>
          <a:bodyPr anchor="t" anchorCtr="0"/>
          <a:lstStyle>
            <a:lvl1pPr marL="0" indent="0">
              <a:buNone/>
              <a:defRPr sz="2400" b="1" cap="all" spc="-150" baseline="0">
                <a:latin typeface="+mj-lt"/>
              </a:defRPr>
            </a:lvl1pPr>
          </a:lstStyle>
          <a:p>
            <a:pPr lvl="0"/>
            <a:r>
              <a:rPr lang="fr-FR" dirty="0"/>
              <a:t>Titre</a:t>
            </a:r>
          </a:p>
        </p:txBody>
      </p:sp>
    </p:spTree>
    <p:extLst>
      <p:ext uri="{BB962C8B-B14F-4D97-AF65-F5344CB8AC3E}">
        <p14:creationId xmlns:p14="http://schemas.microsoft.com/office/powerpoint/2010/main" val="713077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_Vide charté">
    <p:spTree>
      <p:nvGrpSpPr>
        <p:cNvPr id="1" name=""/>
        <p:cNvGrpSpPr/>
        <p:nvPr/>
      </p:nvGrpSpPr>
      <p:grpSpPr>
        <a:xfrm>
          <a:off x="0" y="0"/>
          <a:ext cx="0" cy="0"/>
          <a:chOff x="0" y="0"/>
          <a:chExt cx="0" cy="0"/>
        </a:xfrm>
      </p:grpSpPr>
      <p:sp>
        <p:nvSpPr>
          <p:cNvPr id="4" name="Espace réservé du pied de page 1">
            <a:extLst>
              <a:ext uri="{FF2B5EF4-FFF2-40B4-BE49-F238E27FC236}">
                <a16:creationId xmlns:a16="http://schemas.microsoft.com/office/drawing/2014/main" id="{8376E364-0882-8740-9AE3-9B375975E0FB}"/>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4168029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SIC_Vide charté sans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368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157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2647759" y="1245349"/>
            <a:ext cx="3552969" cy="677044"/>
          </a:xfrm>
          <a:prstGeom prst="rect">
            <a:avLst/>
          </a:prstGeom>
        </p:spPr>
        <p:txBody>
          <a:bodyPr/>
          <a:lstStyle>
            <a:lvl1pPr marL="0" indent="0">
              <a:buNone/>
              <a:defRPr sz="2400" b="1" spc="-150" baseline="0">
                <a:latin typeface="+mj-lt"/>
              </a:defRPr>
            </a:lvl1pPr>
          </a:lstStyle>
          <a:p>
            <a:pPr lvl="0"/>
            <a:r>
              <a:rPr lang="fr-FR" dirty="0"/>
              <a:t>Sommaire</a:t>
            </a:r>
          </a:p>
        </p:txBody>
      </p:sp>
      <p:sp>
        <p:nvSpPr>
          <p:cNvPr id="6" name="Espace réservé pour une image  5"/>
          <p:cNvSpPr>
            <a:spLocks noGrp="1"/>
          </p:cNvSpPr>
          <p:nvPr>
            <p:ph type="pic" sz="quarter" idx="33"/>
          </p:nvPr>
        </p:nvSpPr>
        <p:spPr>
          <a:xfrm>
            <a:off x="0" y="0"/>
            <a:ext cx="2533557" cy="6858000"/>
          </a:xfrm>
          <a:prstGeom prst="rect">
            <a:avLst/>
          </a:prstGeom>
        </p:spPr>
        <p:txBody>
          <a:bodyPr/>
          <a:lstStyle>
            <a:lvl1pPr>
              <a:defRPr sz="1100"/>
            </a:lvl1pPr>
          </a:lstStyle>
          <a:p>
            <a:r>
              <a:rPr lang="fr-FR"/>
              <a:t>Cliquez sur l'icône pour ajouter une image</a:t>
            </a:r>
            <a:endParaRPr lang="fr-FR" dirty="0"/>
          </a:p>
        </p:txBody>
      </p:sp>
      <p:sp>
        <p:nvSpPr>
          <p:cNvPr id="7" name="Rectangle 6"/>
          <p:cNvSpPr/>
          <p:nvPr userDrawn="1"/>
        </p:nvSpPr>
        <p:spPr>
          <a:xfrm>
            <a:off x="2771631" y="970107"/>
            <a:ext cx="1133475" cy="776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9" name="Espace réservé du texte 8"/>
          <p:cNvSpPr>
            <a:spLocks noGrp="1"/>
          </p:cNvSpPr>
          <p:nvPr>
            <p:ph type="body" sz="quarter" idx="34" hasCustomPrompt="1"/>
          </p:nvPr>
        </p:nvSpPr>
        <p:spPr>
          <a:xfrm>
            <a:off x="3781425" y="2190750"/>
            <a:ext cx="5238750" cy="3810000"/>
          </a:xfrm>
          <a:prstGeom prst="rect">
            <a:avLst/>
          </a:prstGeom>
        </p:spPr>
        <p:txBody>
          <a:bodyPr/>
          <a:lstStyle>
            <a:lvl1pPr marL="0" indent="0">
              <a:lnSpc>
                <a:spcPts val="2000"/>
              </a:lnSpc>
              <a:buNone/>
              <a:defRPr sz="1200" baseline="0"/>
            </a:lvl1pPr>
          </a:lstStyle>
          <a:p>
            <a:pPr lvl="0"/>
            <a:r>
              <a:rPr lang="fr-FR" dirty="0"/>
              <a:t>PARTIE 1 : nom de la partie                                                                        </a:t>
            </a:r>
            <a:r>
              <a:rPr lang="fr-FR" dirty="0" err="1"/>
              <a:t>PARTIE</a:t>
            </a:r>
            <a:r>
              <a:rPr lang="fr-FR" dirty="0"/>
              <a:t> 2 : nom de la partie</a:t>
            </a:r>
          </a:p>
        </p:txBody>
      </p:sp>
      <p:sp>
        <p:nvSpPr>
          <p:cNvPr id="11" name="Espace réservé du texte 10"/>
          <p:cNvSpPr>
            <a:spLocks noGrp="1"/>
          </p:cNvSpPr>
          <p:nvPr>
            <p:ph type="body" sz="quarter" idx="35" hasCustomPrompt="1"/>
          </p:nvPr>
        </p:nvSpPr>
        <p:spPr>
          <a:xfrm>
            <a:off x="9867900" y="2181225"/>
            <a:ext cx="695325" cy="3819525"/>
          </a:xfrm>
          <a:prstGeom prst="rect">
            <a:avLst/>
          </a:prstGeom>
        </p:spPr>
        <p:txBody>
          <a:bodyPr/>
          <a:lstStyle>
            <a:lvl1pPr marL="0" indent="0" algn="l">
              <a:lnSpc>
                <a:spcPts val="2000"/>
              </a:lnSpc>
              <a:buNone/>
              <a:defRPr sz="1200" baseline="0"/>
            </a:lvl1pPr>
          </a:lstStyle>
          <a:p>
            <a:pPr lvl="0"/>
            <a:r>
              <a:rPr lang="fr-FR" dirty="0"/>
              <a:t>P1            P2          </a:t>
            </a:r>
          </a:p>
        </p:txBody>
      </p:sp>
    </p:spTree>
    <p:extLst>
      <p:ext uri="{BB962C8B-B14F-4D97-AF65-F5344CB8AC3E}">
        <p14:creationId xmlns:p14="http://schemas.microsoft.com/office/powerpoint/2010/main" val="3452671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_1">
    <p:spTree>
      <p:nvGrpSpPr>
        <p:cNvPr id="1" name=""/>
        <p:cNvGrpSpPr/>
        <p:nvPr/>
      </p:nvGrpSpPr>
      <p:grpSpPr>
        <a:xfrm>
          <a:off x="0" y="0"/>
          <a:ext cx="0" cy="0"/>
          <a:chOff x="0" y="0"/>
          <a:chExt cx="0" cy="0"/>
        </a:xfrm>
      </p:grpSpPr>
      <p:sp>
        <p:nvSpPr>
          <p:cNvPr id="26" name="Espace réservé pour une image  25"/>
          <p:cNvSpPr>
            <a:spLocks noGrp="1"/>
          </p:cNvSpPr>
          <p:nvPr>
            <p:ph type="pic" sz="quarter" idx="15"/>
          </p:nvPr>
        </p:nvSpPr>
        <p:spPr>
          <a:xfrm>
            <a:off x="-9525" y="0"/>
            <a:ext cx="6930189" cy="6858000"/>
          </a:xfrm>
          <a:prstGeom prst="rect">
            <a:avLst/>
          </a:prstGeom>
        </p:spPr>
        <p:txBody>
          <a:bodyPr/>
          <a:lstStyle>
            <a:lvl1pPr marL="0" indent="0">
              <a:buNone/>
              <a:defRPr sz="1200"/>
            </a:lvl1pPr>
          </a:lstStyle>
          <a:p>
            <a:r>
              <a:rPr lang="fr-FR"/>
              <a:t>Cliquez sur l'icône pour ajouter une image</a:t>
            </a:r>
            <a:endParaRPr lang="fr-FR" dirty="0"/>
          </a:p>
        </p:txBody>
      </p:sp>
      <p:sp>
        <p:nvSpPr>
          <p:cNvPr id="22" name="Espace réservé du texte 21"/>
          <p:cNvSpPr>
            <a:spLocks noGrp="1"/>
          </p:cNvSpPr>
          <p:nvPr>
            <p:ph type="body" sz="quarter" idx="14" hasCustomPrompt="1"/>
          </p:nvPr>
        </p:nvSpPr>
        <p:spPr>
          <a:xfrm>
            <a:off x="529473" y="785813"/>
            <a:ext cx="4924425" cy="744537"/>
          </a:xfrm>
          <a:prstGeom prst="rect">
            <a:avLst/>
          </a:prstGeom>
        </p:spPr>
        <p:txBody>
          <a:bodyPr/>
          <a:lstStyle>
            <a:lvl1pPr marL="0" indent="0">
              <a:buNone/>
              <a:defRPr sz="2400" b="1">
                <a:solidFill>
                  <a:schemeClr val="bg1"/>
                </a:solidFill>
                <a:latin typeface="+mj-lt"/>
              </a:defRPr>
            </a:lvl1pPr>
          </a:lstStyle>
          <a:p>
            <a:pPr lvl="0"/>
            <a:r>
              <a:rPr lang="fr-FR" dirty="0" err="1"/>
              <a:t>Context</a:t>
            </a:r>
            <a:endParaRPr lang="fr-FR" dirty="0"/>
          </a:p>
        </p:txBody>
      </p:sp>
      <p:sp>
        <p:nvSpPr>
          <p:cNvPr id="28" name="Espace réservé du texte 27"/>
          <p:cNvSpPr>
            <a:spLocks noGrp="1"/>
          </p:cNvSpPr>
          <p:nvPr>
            <p:ph type="body" sz="quarter" idx="16" hasCustomPrompt="1"/>
          </p:nvPr>
        </p:nvSpPr>
        <p:spPr>
          <a:xfrm>
            <a:off x="529473" y="4427954"/>
            <a:ext cx="2156577" cy="2004929"/>
          </a:xfrm>
          <a:prstGeom prst="rect">
            <a:avLst/>
          </a:prstGeom>
        </p:spPr>
        <p:txBody>
          <a:bodyPr/>
          <a:lstStyle>
            <a:lvl1pPr marL="0" indent="0">
              <a:buNone/>
              <a:defRPr sz="2000" b="1" baseline="0">
                <a:solidFill>
                  <a:schemeClr val="bg1"/>
                </a:solidFill>
                <a:latin typeface="+mj-lt"/>
              </a:defRPr>
            </a:lvl1pPr>
          </a:lstStyle>
          <a:p>
            <a:pPr lvl="0"/>
            <a:r>
              <a:rPr lang="fr-FR" dirty="0"/>
              <a:t>Key message</a:t>
            </a:r>
          </a:p>
        </p:txBody>
      </p:sp>
      <p:sp>
        <p:nvSpPr>
          <p:cNvPr id="13" name="Espace réservé du texte 9"/>
          <p:cNvSpPr>
            <a:spLocks noGrp="1"/>
          </p:cNvSpPr>
          <p:nvPr>
            <p:ph type="body" sz="quarter" idx="20"/>
          </p:nvPr>
        </p:nvSpPr>
        <p:spPr>
          <a:xfrm>
            <a:off x="7385948" y="1746464"/>
            <a:ext cx="4528684" cy="633477"/>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200" b="1">
                <a:latin typeface="+mj-lt"/>
              </a:defRPr>
            </a:lvl1pPr>
            <a:lvl2pPr>
              <a:defRPr sz="1200">
                <a:latin typeface="Arial Black" panose="020B0A04020102020204" pitchFamily="34" charset="0"/>
              </a:defRPr>
            </a:lvl2pPr>
            <a:lvl3pPr>
              <a:defRPr sz="1200">
                <a:latin typeface="Arial Black" panose="020B0A04020102020204" pitchFamily="34" charset="0"/>
              </a:defRPr>
            </a:lvl3pPr>
            <a:lvl4pPr>
              <a:defRPr sz="1200">
                <a:latin typeface="Arial Black" panose="020B0A04020102020204" pitchFamily="34" charset="0"/>
              </a:defRPr>
            </a:lvl4pPr>
            <a:lvl5pPr>
              <a:defRPr sz="1200">
                <a:latin typeface="Arial Black" panose="020B0A04020102020204" pitchFamily="34" charset="0"/>
              </a:defRPr>
            </a:lvl5pPr>
          </a:lstStyle>
          <a:p>
            <a:pPr lvl="0"/>
            <a:r>
              <a:rPr lang="fr-FR"/>
              <a:t>Modifier les styles du texte du masque</a:t>
            </a:r>
          </a:p>
        </p:txBody>
      </p:sp>
      <p:sp>
        <p:nvSpPr>
          <p:cNvPr id="16" name="Espace réservé du texte 9"/>
          <p:cNvSpPr>
            <a:spLocks noGrp="1"/>
          </p:cNvSpPr>
          <p:nvPr>
            <p:ph type="body" sz="quarter" idx="29"/>
          </p:nvPr>
        </p:nvSpPr>
        <p:spPr>
          <a:xfrm>
            <a:off x="7385948" y="2551391"/>
            <a:ext cx="4525127" cy="1725333"/>
          </a:xfrm>
          <a:prstGeom prst="rect">
            <a:avLst/>
          </a:prstGeom>
        </p:spPr>
        <p:txBody>
          <a:bodyPr/>
          <a:lstStyle>
            <a:lvl1pPr marL="0" marR="0" indent="0" algn="l" defTabSz="914400" rtl="0" eaLnBrk="1" fontAlgn="auto" latinLnBrk="0" hangingPunct="1">
              <a:lnSpc>
                <a:spcPts val="1500"/>
              </a:lnSpc>
              <a:spcBef>
                <a:spcPts val="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pic>
        <p:nvPicPr>
          <p:cNvPr id="3" name="Image 2">
            <a:extLst>
              <a:ext uri="{FF2B5EF4-FFF2-40B4-BE49-F238E27FC236}">
                <a16:creationId xmlns:a16="http://schemas.microsoft.com/office/drawing/2014/main" id="{42A6B040-3A98-417B-AE17-ACB8CF240BE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85948" y="1040671"/>
            <a:ext cx="2373446" cy="526775"/>
          </a:xfrm>
          <a:prstGeom prst="rect">
            <a:avLst/>
          </a:prstGeom>
        </p:spPr>
      </p:pic>
    </p:spTree>
    <p:extLst>
      <p:ext uri="{BB962C8B-B14F-4D97-AF65-F5344CB8AC3E}">
        <p14:creationId xmlns:p14="http://schemas.microsoft.com/office/powerpoint/2010/main" val="1489862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_2">
    <p:spTree>
      <p:nvGrpSpPr>
        <p:cNvPr id="1" name=""/>
        <p:cNvGrpSpPr/>
        <p:nvPr/>
      </p:nvGrpSpPr>
      <p:grpSpPr>
        <a:xfrm>
          <a:off x="0" y="0"/>
          <a:ext cx="0" cy="0"/>
          <a:chOff x="0" y="0"/>
          <a:chExt cx="0" cy="0"/>
        </a:xfrm>
      </p:grpSpPr>
      <p:sp>
        <p:nvSpPr>
          <p:cNvPr id="7" name="Espace réservé du texte 21"/>
          <p:cNvSpPr>
            <a:spLocks noGrp="1"/>
          </p:cNvSpPr>
          <p:nvPr>
            <p:ph type="body" sz="quarter" idx="14" hasCustomPrompt="1"/>
          </p:nvPr>
        </p:nvSpPr>
        <p:spPr>
          <a:xfrm>
            <a:off x="578458" y="2679807"/>
            <a:ext cx="4924425" cy="744537"/>
          </a:xfrm>
          <a:prstGeom prst="rect">
            <a:avLst/>
          </a:prstGeom>
        </p:spPr>
        <p:txBody>
          <a:bodyPr/>
          <a:lstStyle>
            <a:lvl1pPr marL="0" indent="0">
              <a:buNone/>
              <a:defRPr sz="2400" b="1">
                <a:solidFill>
                  <a:schemeClr val="tx1"/>
                </a:solidFill>
                <a:latin typeface="+mj-lt"/>
              </a:defRPr>
            </a:lvl1pPr>
          </a:lstStyle>
          <a:p>
            <a:pPr lvl="0"/>
            <a:r>
              <a:rPr lang="fr-FR" dirty="0" err="1"/>
              <a:t>Summary</a:t>
            </a:r>
            <a:endParaRPr lang="fr-FR" dirty="0"/>
          </a:p>
        </p:txBody>
      </p:sp>
      <p:sp>
        <p:nvSpPr>
          <p:cNvPr id="8" name="object 21"/>
          <p:cNvSpPr/>
          <p:nvPr userDrawn="1"/>
        </p:nvSpPr>
        <p:spPr>
          <a:xfrm>
            <a:off x="643773" y="2519681"/>
            <a:ext cx="1244600" cy="0"/>
          </a:xfrm>
          <a:custGeom>
            <a:avLst/>
            <a:gdLst/>
            <a:ahLst/>
            <a:cxnLst/>
            <a:rect l="l" t="t" r="r" b="b"/>
            <a:pathLst>
              <a:path w="1244600">
                <a:moveTo>
                  <a:pt x="0" y="0"/>
                </a:moveTo>
                <a:lnTo>
                  <a:pt x="1244600" y="0"/>
                </a:lnTo>
              </a:path>
            </a:pathLst>
          </a:custGeom>
          <a:ln w="88900">
            <a:solidFill>
              <a:srgbClr val="000000"/>
            </a:solidFill>
          </a:ln>
        </p:spPr>
        <p:txBody>
          <a:bodyPr wrap="square" lIns="0" tIns="0" rIns="0" bIns="0" rtlCol="0"/>
          <a:lstStyle/>
          <a:p>
            <a:endParaRPr/>
          </a:p>
        </p:txBody>
      </p:sp>
      <p:sp>
        <p:nvSpPr>
          <p:cNvPr id="10" name="Espace réservé du texte 9"/>
          <p:cNvSpPr>
            <a:spLocks noGrp="1"/>
          </p:cNvSpPr>
          <p:nvPr>
            <p:ph type="body" sz="quarter" idx="15"/>
          </p:nvPr>
        </p:nvSpPr>
        <p:spPr>
          <a:xfrm>
            <a:off x="643773" y="3911281"/>
            <a:ext cx="3572627" cy="977900"/>
          </a:xfrm>
          <a:prstGeom prst="rect">
            <a:avLst/>
          </a:prstGeom>
        </p:spPr>
        <p:txBody>
          <a:bodyPr/>
          <a:lstStyle>
            <a:lvl1pPr marL="0" indent="0">
              <a:lnSpc>
                <a:spcPts val="1500"/>
              </a:lnSpc>
              <a:buNone/>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2" name="Espace réservé du texte 11"/>
          <p:cNvSpPr>
            <a:spLocks noGrp="1"/>
          </p:cNvSpPr>
          <p:nvPr>
            <p:ph type="body" sz="quarter" idx="16" hasCustomPrompt="1"/>
          </p:nvPr>
        </p:nvSpPr>
        <p:spPr>
          <a:xfrm>
            <a:off x="6096000" y="878476"/>
            <a:ext cx="1080000" cy="1080000"/>
          </a:xfrm>
          <a:prstGeom prst="rect">
            <a:avLst/>
          </a:prstGeom>
          <a:solidFill>
            <a:schemeClr val="tx1"/>
          </a:solidFill>
          <a:ln>
            <a:solidFill>
              <a:schemeClr val="tx1"/>
            </a:solidFill>
          </a:ln>
        </p:spPr>
        <p:txBody>
          <a:bodyPr anchor="ctr"/>
          <a:lstStyle>
            <a:lvl1pPr marL="0" indent="0" algn="ctr">
              <a:buNone/>
              <a:defRPr sz="3600" b="1">
                <a:solidFill>
                  <a:schemeClr val="bg1"/>
                </a:solidFill>
                <a:latin typeface="Arial Black" panose="020B0A04020102020204" pitchFamily="34" charset="0"/>
              </a:defRPr>
            </a:lvl1pPr>
          </a:lstStyle>
          <a:p>
            <a:pPr lvl="0"/>
            <a:r>
              <a:rPr lang="fr-FR" dirty="0"/>
              <a:t>1</a:t>
            </a:r>
          </a:p>
        </p:txBody>
      </p:sp>
      <p:sp>
        <p:nvSpPr>
          <p:cNvPr id="19" name="Espace réservé du texte 11"/>
          <p:cNvSpPr>
            <a:spLocks noGrp="1"/>
          </p:cNvSpPr>
          <p:nvPr>
            <p:ph type="body" sz="quarter" idx="17" hasCustomPrompt="1"/>
          </p:nvPr>
        </p:nvSpPr>
        <p:spPr>
          <a:xfrm>
            <a:off x="6096000" y="2233113"/>
            <a:ext cx="1080000" cy="1080000"/>
          </a:xfrm>
          <a:prstGeom prst="rect">
            <a:avLst/>
          </a:prstGeom>
          <a:solidFill>
            <a:schemeClr val="tx1"/>
          </a:solidFill>
          <a:ln>
            <a:solidFill>
              <a:schemeClr val="tx1"/>
            </a:solidFill>
          </a:ln>
        </p:spPr>
        <p:txBody>
          <a:bodyPr anchor="ctr"/>
          <a:lstStyle>
            <a:lvl1pPr marL="0" indent="0" algn="ctr">
              <a:buNone/>
              <a:defRPr sz="3600" b="1">
                <a:solidFill>
                  <a:schemeClr val="bg1"/>
                </a:solidFill>
                <a:latin typeface="Arial Black" panose="020B0A04020102020204" pitchFamily="34" charset="0"/>
              </a:defRPr>
            </a:lvl1pPr>
          </a:lstStyle>
          <a:p>
            <a:pPr lvl="0"/>
            <a:r>
              <a:rPr lang="fr-FR" dirty="0"/>
              <a:t>2</a:t>
            </a:r>
          </a:p>
        </p:txBody>
      </p:sp>
      <p:sp>
        <p:nvSpPr>
          <p:cNvPr id="20" name="Espace réservé du texte 11"/>
          <p:cNvSpPr>
            <a:spLocks noGrp="1"/>
          </p:cNvSpPr>
          <p:nvPr>
            <p:ph type="body" sz="quarter" idx="18" hasCustomPrompt="1"/>
          </p:nvPr>
        </p:nvSpPr>
        <p:spPr>
          <a:xfrm>
            <a:off x="6096000" y="3587750"/>
            <a:ext cx="1080000" cy="1080000"/>
          </a:xfrm>
          <a:prstGeom prst="rect">
            <a:avLst/>
          </a:prstGeom>
          <a:solidFill>
            <a:schemeClr val="tx1"/>
          </a:solidFill>
          <a:ln>
            <a:solidFill>
              <a:schemeClr val="tx1"/>
            </a:solidFill>
          </a:ln>
        </p:spPr>
        <p:txBody>
          <a:bodyPr anchor="ctr"/>
          <a:lstStyle>
            <a:lvl1pPr marL="0" indent="0" algn="ctr">
              <a:buNone/>
              <a:defRPr sz="3600" b="1">
                <a:solidFill>
                  <a:schemeClr val="bg1"/>
                </a:solidFill>
                <a:latin typeface="Arial Black" panose="020B0A04020102020204" pitchFamily="34" charset="0"/>
              </a:defRPr>
            </a:lvl1pPr>
          </a:lstStyle>
          <a:p>
            <a:pPr lvl="0"/>
            <a:r>
              <a:rPr lang="fr-FR" dirty="0"/>
              <a:t>3</a:t>
            </a:r>
          </a:p>
        </p:txBody>
      </p:sp>
      <p:sp>
        <p:nvSpPr>
          <p:cNvPr id="21" name="Espace réservé du texte 11"/>
          <p:cNvSpPr>
            <a:spLocks noGrp="1"/>
          </p:cNvSpPr>
          <p:nvPr>
            <p:ph type="body" sz="quarter" idx="19" hasCustomPrompt="1"/>
          </p:nvPr>
        </p:nvSpPr>
        <p:spPr>
          <a:xfrm>
            <a:off x="6096000" y="4942387"/>
            <a:ext cx="1080000" cy="1080000"/>
          </a:xfrm>
          <a:prstGeom prst="rect">
            <a:avLst/>
          </a:prstGeom>
          <a:solidFill>
            <a:schemeClr val="tx1"/>
          </a:solidFill>
          <a:ln>
            <a:solidFill>
              <a:schemeClr val="tx1"/>
            </a:solidFill>
          </a:ln>
        </p:spPr>
        <p:txBody>
          <a:bodyPr anchor="ctr"/>
          <a:lstStyle>
            <a:lvl1pPr marL="0" indent="0" algn="ctr">
              <a:buNone/>
              <a:defRPr sz="3600" b="1">
                <a:solidFill>
                  <a:schemeClr val="bg1"/>
                </a:solidFill>
                <a:latin typeface="Arial Black" panose="020B0A04020102020204" pitchFamily="34" charset="0"/>
              </a:defRPr>
            </a:lvl1pPr>
          </a:lstStyle>
          <a:p>
            <a:pPr lvl="0"/>
            <a:r>
              <a:rPr lang="fr-FR" dirty="0"/>
              <a:t>4</a:t>
            </a:r>
          </a:p>
        </p:txBody>
      </p:sp>
      <p:sp>
        <p:nvSpPr>
          <p:cNvPr id="23" name="Espace réservé du texte 9"/>
          <p:cNvSpPr>
            <a:spLocks noGrp="1"/>
          </p:cNvSpPr>
          <p:nvPr>
            <p:ph type="body" sz="quarter" idx="21" hasCustomPrompt="1"/>
          </p:nvPr>
        </p:nvSpPr>
        <p:spPr>
          <a:xfrm>
            <a:off x="7349372" y="878476"/>
            <a:ext cx="4525127" cy="20628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1" baseline="0">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Idée 1</a:t>
            </a:r>
          </a:p>
          <a:p>
            <a:pPr lvl="0"/>
            <a:endParaRPr lang="fr-FR" dirty="0"/>
          </a:p>
        </p:txBody>
      </p:sp>
      <p:sp>
        <p:nvSpPr>
          <p:cNvPr id="24" name="Espace réservé du texte 9"/>
          <p:cNvSpPr>
            <a:spLocks noGrp="1"/>
          </p:cNvSpPr>
          <p:nvPr>
            <p:ph type="body" sz="quarter" idx="22"/>
          </p:nvPr>
        </p:nvSpPr>
        <p:spPr>
          <a:xfrm>
            <a:off x="7349373" y="2439398"/>
            <a:ext cx="4525127" cy="873715"/>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25" name="Espace réservé du texte 9"/>
          <p:cNvSpPr>
            <a:spLocks noGrp="1"/>
          </p:cNvSpPr>
          <p:nvPr>
            <p:ph type="body" sz="quarter" idx="23" hasCustomPrompt="1"/>
          </p:nvPr>
        </p:nvSpPr>
        <p:spPr>
          <a:xfrm>
            <a:off x="7349372" y="2233113"/>
            <a:ext cx="4525127" cy="20628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1" baseline="0">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Idée 2</a:t>
            </a:r>
          </a:p>
          <a:p>
            <a:pPr lvl="0"/>
            <a:endParaRPr lang="fr-FR" dirty="0"/>
          </a:p>
        </p:txBody>
      </p:sp>
      <p:sp>
        <p:nvSpPr>
          <p:cNvPr id="26" name="Espace réservé du texte 9"/>
          <p:cNvSpPr>
            <a:spLocks noGrp="1"/>
          </p:cNvSpPr>
          <p:nvPr>
            <p:ph type="body" sz="quarter" idx="24"/>
          </p:nvPr>
        </p:nvSpPr>
        <p:spPr>
          <a:xfrm>
            <a:off x="7349373" y="3794035"/>
            <a:ext cx="4525127" cy="873715"/>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27" name="Espace réservé du texte 9"/>
          <p:cNvSpPr>
            <a:spLocks noGrp="1"/>
          </p:cNvSpPr>
          <p:nvPr>
            <p:ph type="body" sz="quarter" idx="25" hasCustomPrompt="1"/>
          </p:nvPr>
        </p:nvSpPr>
        <p:spPr>
          <a:xfrm>
            <a:off x="7349372" y="3587750"/>
            <a:ext cx="4525127" cy="20628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1" baseline="0">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Idée 3</a:t>
            </a:r>
          </a:p>
          <a:p>
            <a:pPr lvl="0"/>
            <a:endParaRPr lang="fr-FR" dirty="0"/>
          </a:p>
        </p:txBody>
      </p:sp>
      <p:sp>
        <p:nvSpPr>
          <p:cNvPr id="28" name="Espace réservé du texte 9"/>
          <p:cNvSpPr>
            <a:spLocks noGrp="1"/>
          </p:cNvSpPr>
          <p:nvPr>
            <p:ph type="body" sz="quarter" idx="26"/>
          </p:nvPr>
        </p:nvSpPr>
        <p:spPr>
          <a:xfrm>
            <a:off x="7349373" y="5148672"/>
            <a:ext cx="4525127" cy="873715"/>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29" name="Espace réservé du texte 9"/>
          <p:cNvSpPr>
            <a:spLocks noGrp="1"/>
          </p:cNvSpPr>
          <p:nvPr>
            <p:ph type="body" sz="quarter" idx="27" hasCustomPrompt="1"/>
          </p:nvPr>
        </p:nvSpPr>
        <p:spPr>
          <a:xfrm>
            <a:off x="7349372" y="4942387"/>
            <a:ext cx="4525127" cy="20628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1" baseline="0">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Idée 4</a:t>
            </a:r>
          </a:p>
          <a:p>
            <a:pPr lvl="0"/>
            <a:endParaRPr lang="fr-FR" dirty="0"/>
          </a:p>
        </p:txBody>
      </p:sp>
      <p:sp>
        <p:nvSpPr>
          <p:cNvPr id="18" name="Espace réservé du texte 9"/>
          <p:cNvSpPr>
            <a:spLocks noGrp="1"/>
          </p:cNvSpPr>
          <p:nvPr>
            <p:ph type="body" sz="quarter" idx="29"/>
          </p:nvPr>
        </p:nvSpPr>
        <p:spPr>
          <a:xfrm>
            <a:off x="7349371" y="1084761"/>
            <a:ext cx="4525127" cy="873715"/>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22" name="Espace réservé du pied de page 1">
            <a:extLst>
              <a:ext uri="{FF2B5EF4-FFF2-40B4-BE49-F238E27FC236}">
                <a16:creationId xmlns:a16="http://schemas.microsoft.com/office/drawing/2014/main" id="{75DFA9B3-03FF-4A49-878E-50BFE41182BB}"/>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2274545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HOME PAGE 2">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1443E21-EAB0-4B41-A615-6D976CC9DF9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79661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_3">
    <p:spTree>
      <p:nvGrpSpPr>
        <p:cNvPr id="1" name=""/>
        <p:cNvGrpSpPr/>
        <p:nvPr/>
      </p:nvGrpSpPr>
      <p:grpSpPr>
        <a:xfrm>
          <a:off x="0" y="0"/>
          <a:ext cx="0" cy="0"/>
          <a:chOff x="0" y="0"/>
          <a:chExt cx="0" cy="0"/>
        </a:xfrm>
      </p:grpSpPr>
      <p:sp>
        <p:nvSpPr>
          <p:cNvPr id="23" name="Espace réservé pour une image  22"/>
          <p:cNvSpPr>
            <a:spLocks noGrp="1"/>
          </p:cNvSpPr>
          <p:nvPr>
            <p:ph type="pic" sz="quarter" idx="28"/>
          </p:nvPr>
        </p:nvSpPr>
        <p:spPr>
          <a:xfrm>
            <a:off x="8507109" y="0"/>
            <a:ext cx="3675797" cy="6858000"/>
          </a:xfrm>
          <a:prstGeom prst="rect">
            <a:avLst/>
          </a:prstGeom>
          <a:ln w="57150">
            <a:noFill/>
          </a:ln>
        </p:spPr>
        <p:txBody>
          <a:bodyPr/>
          <a:lstStyle>
            <a:lvl1pPr>
              <a:defRPr sz="1100"/>
            </a:lvl1pPr>
          </a:lstStyle>
          <a:p>
            <a:r>
              <a:rPr lang="fr-FR"/>
              <a:t>Cliquez sur l'icône pour ajouter une image</a:t>
            </a:r>
            <a:endParaRPr lang="fr-FR" dirty="0"/>
          </a:p>
        </p:txBody>
      </p:sp>
      <p:sp>
        <p:nvSpPr>
          <p:cNvPr id="8" name="Espace réservé du texte 11"/>
          <p:cNvSpPr>
            <a:spLocks noGrp="1"/>
          </p:cNvSpPr>
          <p:nvPr>
            <p:ph type="body" sz="quarter" idx="16" hasCustomPrompt="1"/>
          </p:nvPr>
        </p:nvSpPr>
        <p:spPr>
          <a:xfrm>
            <a:off x="341747" y="953475"/>
            <a:ext cx="1080000" cy="1080000"/>
          </a:xfrm>
          <a:prstGeom prst="rect">
            <a:avLst/>
          </a:prstGeom>
          <a:solidFill>
            <a:schemeClr val="tx1"/>
          </a:solidFill>
          <a:ln>
            <a:solidFill>
              <a:schemeClr val="tx1"/>
            </a:solidFill>
          </a:ln>
        </p:spPr>
        <p:txBody>
          <a:bodyPr anchor="ctr"/>
          <a:lstStyle>
            <a:lvl1pPr marL="0" indent="0" algn="ctr">
              <a:buNone/>
              <a:defRPr sz="3600" b="1">
                <a:solidFill>
                  <a:schemeClr val="bg1"/>
                </a:solidFill>
                <a:latin typeface="Arial Black" panose="020B0A04020102020204" pitchFamily="34" charset="0"/>
              </a:defRPr>
            </a:lvl1pPr>
          </a:lstStyle>
          <a:p>
            <a:pPr lvl="0"/>
            <a:r>
              <a:rPr lang="fr-FR" dirty="0"/>
              <a:t>1</a:t>
            </a:r>
          </a:p>
        </p:txBody>
      </p:sp>
      <p:sp>
        <p:nvSpPr>
          <p:cNvPr id="9" name="Espace réservé du texte 11"/>
          <p:cNvSpPr>
            <a:spLocks noGrp="1"/>
          </p:cNvSpPr>
          <p:nvPr>
            <p:ph type="body" sz="quarter" idx="17" hasCustomPrompt="1"/>
          </p:nvPr>
        </p:nvSpPr>
        <p:spPr>
          <a:xfrm>
            <a:off x="341747" y="2308112"/>
            <a:ext cx="1080000" cy="1080000"/>
          </a:xfrm>
          <a:prstGeom prst="rect">
            <a:avLst/>
          </a:prstGeom>
          <a:solidFill>
            <a:schemeClr val="tx1"/>
          </a:solidFill>
          <a:ln>
            <a:solidFill>
              <a:schemeClr val="tx1"/>
            </a:solidFill>
          </a:ln>
        </p:spPr>
        <p:txBody>
          <a:bodyPr anchor="ctr"/>
          <a:lstStyle>
            <a:lvl1pPr marL="0" indent="0" algn="ctr">
              <a:buNone/>
              <a:defRPr sz="3600" b="1">
                <a:solidFill>
                  <a:schemeClr val="bg1"/>
                </a:solidFill>
                <a:latin typeface="Arial Black" panose="020B0A04020102020204" pitchFamily="34" charset="0"/>
              </a:defRPr>
            </a:lvl1pPr>
          </a:lstStyle>
          <a:p>
            <a:pPr lvl="0"/>
            <a:r>
              <a:rPr lang="fr-FR" dirty="0"/>
              <a:t>2</a:t>
            </a:r>
          </a:p>
        </p:txBody>
      </p:sp>
      <p:sp>
        <p:nvSpPr>
          <p:cNvPr id="10" name="Espace réservé du texte 11"/>
          <p:cNvSpPr>
            <a:spLocks noGrp="1"/>
          </p:cNvSpPr>
          <p:nvPr>
            <p:ph type="body" sz="quarter" idx="18" hasCustomPrompt="1"/>
          </p:nvPr>
        </p:nvSpPr>
        <p:spPr>
          <a:xfrm>
            <a:off x="341747" y="3662749"/>
            <a:ext cx="1080000" cy="1080000"/>
          </a:xfrm>
          <a:prstGeom prst="rect">
            <a:avLst/>
          </a:prstGeom>
          <a:solidFill>
            <a:schemeClr val="tx1"/>
          </a:solidFill>
          <a:ln>
            <a:solidFill>
              <a:schemeClr val="tx1"/>
            </a:solidFill>
          </a:ln>
        </p:spPr>
        <p:txBody>
          <a:bodyPr anchor="ctr"/>
          <a:lstStyle>
            <a:lvl1pPr marL="0" indent="0" algn="ctr">
              <a:buNone/>
              <a:defRPr sz="3600" b="1">
                <a:solidFill>
                  <a:schemeClr val="bg1"/>
                </a:solidFill>
                <a:latin typeface="Arial Black" panose="020B0A04020102020204" pitchFamily="34" charset="0"/>
              </a:defRPr>
            </a:lvl1pPr>
          </a:lstStyle>
          <a:p>
            <a:pPr lvl="0"/>
            <a:r>
              <a:rPr lang="fr-FR" dirty="0"/>
              <a:t>3</a:t>
            </a:r>
          </a:p>
        </p:txBody>
      </p:sp>
      <p:sp>
        <p:nvSpPr>
          <p:cNvPr id="11" name="Espace réservé du texte 11"/>
          <p:cNvSpPr>
            <a:spLocks noGrp="1"/>
          </p:cNvSpPr>
          <p:nvPr>
            <p:ph type="body" sz="quarter" idx="19" hasCustomPrompt="1"/>
          </p:nvPr>
        </p:nvSpPr>
        <p:spPr>
          <a:xfrm>
            <a:off x="341747" y="5017386"/>
            <a:ext cx="1080000" cy="1080000"/>
          </a:xfrm>
          <a:prstGeom prst="rect">
            <a:avLst/>
          </a:prstGeom>
          <a:solidFill>
            <a:schemeClr val="tx1"/>
          </a:solidFill>
          <a:ln>
            <a:solidFill>
              <a:schemeClr val="tx1"/>
            </a:solidFill>
          </a:ln>
        </p:spPr>
        <p:txBody>
          <a:bodyPr anchor="ctr"/>
          <a:lstStyle>
            <a:lvl1pPr marL="0" indent="0" algn="ctr">
              <a:buNone/>
              <a:defRPr sz="3600" b="1">
                <a:solidFill>
                  <a:schemeClr val="bg1"/>
                </a:solidFill>
                <a:latin typeface="Arial Black" panose="020B0A04020102020204" pitchFamily="34" charset="0"/>
              </a:defRPr>
            </a:lvl1pPr>
          </a:lstStyle>
          <a:p>
            <a:pPr lvl="0"/>
            <a:r>
              <a:rPr lang="fr-FR" dirty="0"/>
              <a:t>4</a:t>
            </a:r>
          </a:p>
        </p:txBody>
      </p:sp>
      <p:sp>
        <p:nvSpPr>
          <p:cNvPr id="12" name="Espace réservé du texte 9"/>
          <p:cNvSpPr>
            <a:spLocks noGrp="1"/>
          </p:cNvSpPr>
          <p:nvPr>
            <p:ph type="body" sz="quarter" idx="20"/>
          </p:nvPr>
        </p:nvSpPr>
        <p:spPr>
          <a:xfrm>
            <a:off x="1557038" y="1170392"/>
            <a:ext cx="5989071" cy="863083"/>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3" name="Espace réservé du texte 9"/>
          <p:cNvSpPr>
            <a:spLocks noGrp="1"/>
          </p:cNvSpPr>
          <p:nvPr>
            <p:ph type="body" sz="quarter" idx="21"/>
          </p:nvPr>
        </p:nvSpPr>
        <p:spPr>
          <a:xfrm>
            <a:off x="1557037" y="953475"/>
            <a:ext cx="5989072" cy="20628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a:t>Modifier les styles du texte du masque</a:t>
            </a:r>
          </a:p>
        </p:txBody>
      </p:sp>
      <p:sp>
        <p:nvSpPr>
          <p:cNvPr id="14" name="Espace réservé du texte 9"/>
          <p:cNvSpPr>
            <a:spLocks noGrp="1"/>
          </p:cNvSpPr>
          <p:nvPr>
            <p:ph type="body" sz="quarter" idx="22"/>
          </p:nvPr>
        </p:nvSpPr>
        <p:spPr>
          <a:xfrm>
            <a:off x="1557038" y="2525029"/>
            <a:ext cx="5989071" cy="863083"/>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5" name="Espace réservé du texte 9"/>
          <p:cNvSpPr>
            <a:spLocks noGrp="1"/>
          </p:cNvSpPr>
          <p:nvPr>
            <p:ph type="body" sz="quarter" idx="23"/>
          </p:nvPr>
        </p:nvSpPr>
        <p:spPr>
          <a:xfrm>
            <a:off x="1557037" y="2308112"/>
            <a:ext cx="5989072" cy="20628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a:t>Modifier les styles du texte du masque</a:t>
            </a:r>
          </a:p>
        </p:txBody>
      </p:sp>
      <p:sp>
        <p:nvSpPr>
          <p:cNvPr id="16" name="Espace réservé du texte 9"/>
          <p:cNvSpPr>
            <a:spLocks noGrp="1"/>
          </p:cNvSpPr>
          <p:nvPr>
            <p:ph type="body" sz="quarter" idx="24"/>
          </p:nvPr>
        </p:nvSpPr>
        <p:spPr>
          <a:xfrm>
            <a:off x="1557038" y="3926981"/>
            <a:ext cx="5989071" cy="815768"/>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7" name="Espace réservé du texte 9"/>
          <p:cNvSpPr>
            <a:spLocks noGrp="1"/>
          </p:cNvSpPr>
          <p:nvPr>
            <p:ph type="body" sz="quarter" idx="25"/>
          </p:nvPr>
        </p:nvSpPr>
        <p:spPr>
          <a:xfrm>
            <a:off x="1557037" y="3662749"/>
            <a:ext cx="5989072" cy="24629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a:t>Modifier les styles du texte du masque</a:t>
            </a:r>
          </a:p>
        </p:txBody>
      </p:sp>
      <p:sp>
        <p:nvSpPr>
          <p:cNvPr id="18" name="Espace réservé du texte 9"/>
          <p:cNvSpPr>
            <a:spLocks noGrp="1"/>
          </p:cNvSpPr>
          <p:nvPr>
            <p:ph type="body" sz="quarter" idx="26"/>
          </p:nvPr>
        </p:nvSpPr>
        <p:spPr>
          <a:xfrm>
            <a:off x="1557038" y="5228987"/>
            <a:ext cx="5989072" cy="868399"/>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9" name="Espace réservé du texte 9"/>
          <p:cNvSpPr>
            <a:spLocks noGrp="1"/>
          </p:cNvSpPr>
          <p:nvPr>
            <p:ph type="body" sz="quarter" idx="27"/>
          </p:nvPr>
        </p:nvSpPr>
        <p:spPr>
          <a:xfrm>
            <a:off x="1557037" y="5017386"/>
            <a:ext cx="5989072" cy="20628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a:t>Modifier les styles du texte du masque</a:t>
            </a:r>
          </a:p>
        </p:txBody>
      </p:sp>
      <p:sp>
        <p:nvSpPr>
          <p:cNvPr id="24" name="Espace réservé du texte 21"/>
          <p:cNvSpPr>
            <a:spLocks noGrp="1"/>
          </p:cNvSpPr>
          <p:nvPr>
            <p:ph type="body" sz="quarter" idx="14" hasCustomPrompt="1"/>
          </p:nvPr>
        </p:nvSpPr>
        <p:spPr>
          <a:xfrm>
            <a:off x="8895551" y="2427246"/>
            <a:ext cx="2862339" cy="720126"/>
          </a:xfrm>
          <a:prstGeom prst="rect">
            <a:avLst/>
          </a:prstGeom>
        </p:spPr>
        <p:txBody>
          <a:bodyPr/>
          <a:lstStyle>
            <a:lvl1pPr marL="0" indent="0">
              <a:buNone/>
              <a:defRPr sz="2400" b="1" spc="0">
                <a:solidFill>
                  <a:schemeClr val="bg1"/>
                </a:solidFill>
                <a:latin typeface="+mj-lt"/>
              </a:defRPr>
            </a:lvl1pPr>
          </a:lstStyle>
          <a:p>
            <a:pPr lvl="0"/>
            <a:r>
              <a:rPr lang="fr-FR" dirty="0"/>
              <a:t>Partie 1</a:t>
            </a:r>
          </a:p>
        </p:txBody>
      </p:sp>
      <p:sp>
        <p:nvSpPr>
          <p:cNvPr id="29" name="Espace réservé du texte 9"/>
          <p:cNvSpPr>
            <a:spLocks noGrp="1"/>
          </p:cNvSpPr>
          <p:nvPr>
            <p:ph type="body" sz="quarter" idx="31" hasCustomPrompt="1"/>
          </p:nvPr>
        </p:nvSpPr>
        <p:spPr>
          <a:xfrm>
            <a:off x="8895552" y="3677236"/>
            <a:ext cx="1838981" cy="23180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baseline="0">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Vos enjeux</a:t>
            </a:r>
          </a:p>
          <a:p>
            <a:pPr lvl="0"/>
            <a:endParaRPr lang="fr-FR" dirty="0"/>
          </a:p>
        </p:txBody>
      </p:sp>
      <p:sp>
        <p:nvSpPr>
          <p:cNvPr id="27" name="Espace réservé du texte 9"/>
          <p:cNvSpPr>
            <a:spLocks noGrp="1"/>
          </p:cNvSpPr>
          <p:nvPr>
            <p:ph type="body" sz="quarter" idx="30" hasCustomPrompt="1"/>
          </p:nvPr>
        </p:nvSpPr>
        <p:spPr>
          <a:xfrm>
            <a:off x="8895551" y="3926981"/>
            <a:ext cx="2748509" cy="7742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Etiam</a:t>
            </a:r>
            <a:r>
              <a:rPr lang="fr-FR" dirty="0"/>
              <a:t> </a:t>
            </a:r>
            <a:r>
              <a:rPr lang="fr-FR" dirty="0" err="1"/>
              <a:t>sed</a:t>
            </a:r>
            <a:r>
              <a:rPr lang="fr-FR" dirty="0"/>
              <a:t> </a:t>
            </a:r>
            <a:r>
              <a:rPr lang="fr-FR" dirty="0" err="1"/>
              <a:t>turpis</a:t>
            </a:r>
            <a:r>
              <a:rPr lang="fr-FR" dirty="0"/>
              <a:t> a </a:t>
            </a:r>
            <a:r>
              <a:rPr lang="fr-FR" dirty="0" err="1"/>
              <a:t>metus</a:t>
            </a:r>
            <a:r>
              <a:rPr lang="fr-FR" dirty="0"/>
              <a:t> </a:t>
            </a:r>
            <a:r>
              <a:rPr lang="fr-FR" dirty="0" err="1"/>
              <a:t>placerat</a:t>
            </a:r>
            <a:r>
              <a:rPr lang="fr-FR" dirty="0"/>
              <a:t> </a:t>
            </a:r>
            <a:r>
              <a:rPr lang="fr-FR" dirty="0" err="1"/>
              <a:t>varius</a:t>
            </a:r>
            <a:r>
              <a:rPr lang="fr-FR" dirty="0"/>
              <a:t>  </a:t>
            </a:r>
            <a:r>
              <a:rPr lang="fr-FR" dirty="0" err="1"/>
              <a:t>quis</a:t>
            </a:r>
            <a:r>
              <a:rPr lang="fr-FR" dirty="0"/>
              <a:t> vitae </a:t>
            </a:r>
            <a:r>
              <a:rPr lang="fr-FR" dirty="0" err="1"/>
              <a:t>nibh</a:t>
            </a:r>
            <a:r>
              <a:rPr lang="fr-FR" dirty="0"/>
              <a:t>. </a:t>
            </a:r>
          </a:p>
        </p:txBody>
      </p:sp>
      <p:sp>
        <p:nvSpPr>
          <p:cNvPr id="20" name="Espace réservé du pied de page 1">
            <a:extLst>
              <a:ext uri="{FF2B5EF4-FFF2-40B4-BE49-F238E27FC236}">
                <a16:creationId xmlns:a16="http://schemas.microsoft.com/office/drawing/2014/main" id="{05DB3B8D-9370-1D4A-94E6-25821EDF8EFF}"/>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155100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Espace réservé pour une image  10"/>
          <p:cNvSpPr>
            <a:spLocks noGrp="1"/>
          </p:cNvSpPr>
          <p:nvPr>
            <p:ph type="pic" sz="quarter" idx="10"/>
          </p:nvPr>
        </p:nvSpPr>
        <p:spPr>
          <a:xfrm>
            <a:off x="0" y="0"/>
            <a:ext cx="2511188" cy="6858000"/>
          </a:xfrm>
          <a:prstGeom prst="rect">
            <a:avLst/>
          </a:prstGeom>
        </p:spPr>
        <p:txBody>
          <a:bodyPr/>
          <a:lstStyle>
            <a:lvl1pPr>
              <a:defRPr sz="1100"/>
            </a:lvl1pPr>
          </a:lstStyle>
          <a:p>
            <a:r>
              <a:rPr lang="fr-FR"/>
              <a:t>Cliquez sur l'icône pour ajouter une image</a:t>
            </a:r>
            <a:endParaRPr lang="fr-FR" dirty="0"/>
          </a:p>
        </p:txBody>
      </p:sp>
      <p:sp>
        <p:nvSpPr>
          <p:cNvPr id="3" name="Espace réservé du texte 2"/>
          <p:cNvSpPr>
            <a:spLocks noGrp="1"/>
          </p:cNvSpPr>
          <p:nvPr>
            <p:ph type="body" sz="quarter" idx="26"/>
          </p:nvPr>
        </p:nvSpPr>
        <p:spPr>
          <a:xfrm>
            <a:off x="3386764" y="1077463"/>
            <a:ext cx="7748588" cy="343126"/>
          </a:xfrm>
          <a:prstGeom prst="rect">
            <a:avLst/>
          </a:prstGeom>
        </p:spPr>
        <p:txBody>
          <a:bodyPr/>
          <a:lstStyle>
            <a:lvl1pPr marL="0" indent="0">
              <a:buNone/>
              <a:defRPr lang="fr-FR" sz="2400" b="1" i="0" dirty="0" smtClean="0">
                <a:solidFill>
                  <a:schemeClr val="tx1"/>
                </a:solidFill>
                <a:latin typeface="+mj-lt"/>
                <a:ea typeface="+mj-ea"/>
                <a:cs typeface="Poppins"/>
              </a:defRPr>
            </a:lvl1pPr>
          </a:lstStyle>
          <a:p>
            <a:pPr lvl="0"/>
            <a:r>
              <a:rPr lang="fr-FR"/>
              <a:t>Modifier les styles du texte du masque</a:t>
            </a:r>
          </a:p>
        </p:txBody>
      </p:sp>
      <p:sp>
        <p:nvSpPr>
          <p:cNvPr id="5" name="Espace réservé du texte 4"/>
          <p:cNvSpPr>
            <a:spLocks noGrp="1"/>
          </p:cNvSpPr>
          <p:nvPr>
            <p:ph type="body" sz="quarter" idx="27"/>
          </p:nvPr>
        </p:nvSpPr>
        <p:spPr>
          <a:xfrm>
            <a:off x="3386764" y="1420589"/>
            <a:ext cx="7748588" cy="68516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a:latin typeface="Arial Black" panose="020B0A04020102020204" pitchFamily="34" charset="0"/>
              </a:defRPr>
            </a:lvl1pPr>
            <a:lvl2pPr>
              <a:defRPr sz="1200">
                <a:latin typeface="Arial Black" panose="020B0A04020102020204" pitchFamily="34" charset="0"/>
              </a:defRPr>
            </a:lvl2pPr>
            <a:lvl3pPr>
              <a:defRPr sz="1200">
                <a:latin typeface="Arial Black" panose="020B0A04020102020204" pitchFamily="34" charset="0"/>
              </a:defRPr>
            </a:lvl3pPr>
            <a:lvl4pPr>
              <a:defRPr sz="1200">
                <a:latin typeface="Arial Black" panose="020B0A04020102020204" pitchFamily="34" charset="0"/>
              </a:defRPr>
            </a:lvl4pPr>
            <a:lvl5pPr>
              <a:defRPr sz="1200">
                <a:latin typeface="Arial Black" panose="020B0A04020102020204" pitchFamily="34" charset="0"/>
              </a:defRPr>
            </a:lvl5pPr>
          </a:lstStyle>
          <a:p>
            <a:pPr lvl="0"/>
            <a:r>
              <a:rPr lang="fr-FR"/>
              <a:t>Modifier les styles du texte du masque</a:t>
            </a:r>
          </a:p>
        </p:txBody>
      </p:sp>
      <p:sp>
        <p:nvSpPr>
          <p:cNvPr id="8" name="Espace réservé du texte 9"/>
          <p:cNvSpPr>
            <a:spLocks noGrp="1"/>
          </p:cNvSpPr>
          <p:nvPr>
            <p:ph type="body" sz="quarter" idx="24"/>
          </p:nvPr>
        </p:nvSpPr>
        <p:spPr>
          <a:xfrm>
            <a:off x="3386764" y="2448879"/>
            <a:ext cx="7748588" cy="3336623"/>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aseline="0">
                <a:latin typeface="+mn-lt"/>
              </a:defRPr>
            </a:lvl1pPr>
            <a:lvl2pPr>
              <a:defRPr sz="1100"/>
            </a:lvl2pPr>
            <a:lvl3pPr>
              <a:defRPr sz="1100"/>
            </a:lvl3pPr>
            <a:lvl4pPr>
              <a:defRPr sz="1100"/>
            </a:lvl4pPr>
            <a:lvl5pPr>
              <a:defRPr sz="1100"/>
            </a:lvl5pPr>
          </a:lstStyle>
          <a:p>
            <a:pPr lvl="0"/>
            <a:r>
              <a:rPr lang="fr-FR"/>
              <a:t>Modifier les styles du texte du masque</a:t>
            </a:r>
          </a:p>
        </p:txBody>
      </p:sp>
    </p:spTree>
    <p:extLst>
      <p:ext uri="{BB962C8B-B14F-4D97-AF65-F5344CB8AC3E}">
        <p14:creationId xmlns:p14="http://schemas.microsoft.com/office/powerpoint/2010/main" val="2621481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_1">
    <p:spTree>
      <p:nvGrpSpPr>
        <p:cNvPr id="1" name=""/>
        <p:cNvGrpSpPr/>
        <p:nvPr/>
      </p:nvGrpSpPr>
      <p:grpSpPr>
        <a:xfrm>
          <a:off x="0" y="0"/>
          <a:ext cx="0" cy="0"/>
          <a:chOff x="0" y="0"/>
          <a:chExt cx="0" cy="0"/>
        </a:xfrm>
      </p:grpSpPr>
      <p:sp>
        <p:nvSpPr>
          <p:cNvPr id="8" name="Espace réservé du texte 7"/>
          <p:cNvSpPr>
            <a:spLocks noGrp="1"/>
          </p:cNvSpPr>
          <p:nvPr>
            <p:ph type="body" sz="quarter" idx="28"/>
          </p:nvPr>
        </p:nvSpPr>
        <p:spPr>
          <a:xfrm>
            <a:off x="349249" y="2041506"/>
            <a:ext cx="7117686" cy="1335839"/>
          </a:xfrm>
          <a:prstGeom prst="rect">
            <a:avLst/>
          </a:prstGeom>
        </p:spPr>
        <p:txBody>
          <a:bodyPr/>
          <a:lstStyle>
            <a:lvl1pPr marL="0" marR="0" indent="0" algn="just"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i="1" baseline="0">
                <a:solidFill>
                  <a:schemeClr val="tx1"/>
                </a:solidFill>
              </a:defRPr>
            </a:lvl1pPr>
            <a:lvl2pPr>
              <a:defRPr sz="1100"/>
            </a:lvl2pPr>
            <a:lvl3pPr>
              <a:defRPr sz="1100"/>
            </a:lvl3pPr>
            <a:lvl4pPr>
              <a:defRPr sz="1100"/>
            </a:lvl4pPr>
            <a:lvl5pPr>
              <a:defRPr sz="1100"/>
            </a:lvl5pPr>
          </a:lstStyle>
          <a:p>
            <a:pPr lvl="0"/>
            <a:r>
              <a:rPr lang="fr-FR"/>
              <a:t>Modifier les styles du texte du masque</a:t>
            </a:r>
          </a:p>
        </p:txBody>
      </p:sp>
      <p:sp>
        <p:nvSpPr>
          <p:cNvPr id="11" name="Espace réservé pour une image  10"/>
          <p:cNvSpPr>
            <a:spLocks noGrp="1"/>
          </p:cNvSpPr>
          <p:nvPr>
            <p:ph type="pic" sz="quarter" idx="29"/>
          </p:nvPr>
        </p:nvSpPr>
        <p:spPr>
          <a:xfrm>
            <a:off x="7988300" y="0"/>
            <a:ext cx="4203700" cy="6858000"/>
          </a:xfrm>
          <a:prstGeom prst="rect">
            <a:avLst/>
          </a:prstGeom>
        </p:spPr>
        <p:txBody>
          <a:bodyPr/>
          <a:lstStyle>
            <a:lvl1pPr>
              <a:defRPr sz="1100"/>
            </a:lvl1pPr>
          </a:lstStyle>
          <a:p>
            <a:r>
              <a:rPr lang="fr-FR"/>
              <a:t>Cliquez sur l'icône pour ajouter une image</a:t>
            </a:r>
            <a:endParaRPr lang="fr-FR" dirty="0"/>
          </a:p>
        </p:txBody>
      </p:sp>
      <p:sp>
        <p:nvSpPr>
          <p:cNvPr id="14" name="Espace réservé du texte 13"/>
          <p:cNvSpPr>
            <a:spLocks noGrp="1"/>
          </p:cNvSpPr>
          <p:nvPr>
            <p:ph type="body" sz="quarter" idx="33"/>
          </p:nvPr>
        </p:nvSpPr>
        <p:spPr>
          <a:xfrm>
            <a:off x="0" y="4121150"/>
            <a:ext cx="7353300" cy="1689100"/>
          </a:xfrm>
          <a:prstGeom prst="rect">
            <a:avLst/>
          </a:prstGeom>
          <a:solidFill>
            <a:srgbClr val="EAEAEA"/>
          </a:solidFill>
          <a:ln>
            <a:solidFill>
              <a:srgbClr val="EAEAEA"/>
            </a:solidFill>
          </a:ln>
        </p:spPr>
        <p:txBody>
          <a:bodyPr lIns="900000" tIns="324000" rIns="900000" bIns="324000"/>
          <a:lstStyle>
            <a:lvl1pPr marL="0" indent="0">
              <a:lnSpc>
                <a:spcPts val="1500"/>
              </a:lnSpc>
              <a:buNone/>
              <a:defRPr sz="1100"/>
            </a:lvl1pPr>
            <a:lvl2pPr>
              <a:defRPr sz="1100"/>
            </a:lvl2pPr>
            <a:lvl3pPr>
              <a:defRPr sz="1100"/>
            </a:lvl3pPr>
            <a:lvl4pPr>
              <a:defRPr sz="1100"/>
            </a:lvl4pPr>
            <a:lvl5pPr>
              <a:defRPr sz="1100"/>
            </a:lvl5pPr>
          </a:lstStyle>
          <a:p>
            <a:pPr lvl="0"/>
            <a:r>
              <a:rPr lang="fr-FR"/>
              <a:t>Modifier les styles du texte du masque</a:t>
            </a:r>
          </a:p>
        </p:txBody>
      </p:sp>
      <p:sp>
        <p:nvSpPr>
          <p:cNvPr id="10" name="Espace réservé du pied de page 1">
            <a:extLst>
              <a:ext uri="{FF2B5EF4-FFF2-40B4-BE49-F238E27FC236}">
                <a16:creationId xmlns:a16="http://schemas.microsoft.com/office/drawing/2014/main" id="{ACD558E9-BCAE-5347-8D3F-EFF15B89B186}"/>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
        <p:nvSpPr>
          <p:cNvPr id="12" name="Espace réservé du texte 4">
            <a:extLst>
              <a:ext uri="{FF2B5EF4-FFF2-40B4-BE49-F238E27FC236}">
                <a16:creationId xmlns:a16="http://schemas.microsoft.com/office/drawing/2014/main" id="{C7D8CF23-5D42-A94E-9D9B-7A5508526739}"/>
              </a:ext>
            </a:extLst>
          </p:cNvPr>
          <p:cNvSpPr>
            <a:spLocks noGrp="1"/>
          </p:cNvSpPr>
          <p:nvPr>
            <p:ph type="body" sz="quarter" idx="35" hasCustomPrompt="1"/>
          </p:nvPr>
        </p:nvSpPr>
        <p:spPr>
          <a:xfrm>
            <a:off x="337930" y="922713"/>
            <a:ext cx="7141201" cy="273879"/>
          </a:xfrm>
          <a:prstGeom prst="rect">
            <a:avLst/>
          </a:prstGeom>
        </p:spPr>
        <p:txBody>
          <a:bodyPr anchor="t"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200" b="1" kern="1200" dirty="0">
                <a:solidFill>
                  <a:schemeClr val="tx1"/>
                </a:solidFill>
                <a:latin typeface="Arial"/>
                <a:ea typeface="Arial" charset="0"/>
                <a:cs typeface="Arial"/>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a:t>
            </a:r>
          </a:p>
        </p:txBody>
      </p:sp>
      <p:sp>
        <p:nvSpPr>
          <p:cNvPr id="13" name="Espace réservé du texte 6">
            <a:extLst>
              <a:ext uri="{FF2B5EF4-FFF2-40B4-BE49-F238E27FC236}">
                <a16:creationId xmlns:a16="http://schemas.microsoft.com/office/drawing/2014/main" id="{8F26411B-2231-B541-8B67-E0E2F56FCC5B}"/>
              </a:ext>
            </a:extLst>
          </p:cNvPr>
          <p:cNvSpPr>
            <a:spLocks noGrp="1"/>
          </p:cNvSpPr>
          <p:nvPr>
            <p:ph type="body" sz="quarter" idx="10" hasCustomPrompt="1"/>
          </p:nvPr>
        </p:nvSpPr>
        <p:spPr>
          <a:xfrm>
            <a:off x="337932" y="564022"/>
            <a:ext cx="7141199" cy="358691"/>
          </a:xfrm>
          <a:prstGeom prst="rect">
            <a:avLst/>
          </a:prstGeom>
        </p:spPr>
        <p:txBody>
          <a:bodyPr anchor="t" anchorCtr="0"/>
          <a:lstStyle>
            <a:lvl1pPr marL="0" indent="0">
              <a:buNone/>
              <a:defRPr sz="2400" b="1" cap="all" spc="-150" baseline="0">
                <a:latin typeface="+mj-lt"/>
              </a:defRPr>
            </a:lvl1pPr>
          </a:lstStyle>
          <a:p>
            <a:pPr lvl="0"/>
            <a:r>
              <a:rPr lang="fr-FR" dirty="0"/>
              <a:t>Titre</a:t>
            </a:r>
          </a:p>
        </p:txBody>
      </p:sp>
    </p:spTree>
    <p:extLst>
      <p:ext uri="{BB962C8B-B14F-4D97-AF65-F5344CB8AC3E}">
        <p14:creationId xmlns:p14="http://schemas.microsoft.com/office/powerpoint/2010/main" val="11701946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10" name="Espace réservé pour une image  9"/>
          <p:cNvSpPr>
            <a:spLocks noGrp="1"/>
          </p:cNvSpPr>
          <p:nvPr>
            <p:ph type="pic" sz="quarter" idx="10"/>
          </p:nvPr>
        </p:nvSpPr>
        <p:spPr>
          <a:xfrm>
            <a:off x="0" y="0"/>
            <a:ext cx="3938588" cy="6858000"/>
          </a:xfrm>
          <a:prstGeom prst="rect">
            <a:avLst/>
          </a:prstGeom>
        </p:spPr>
        <p:txBody>
          <a:bodyPr/>
          <a:lstStyle>
            <a:lvl1pPr>
              <a:defRPr sz="1100"/>
            </a:lvl1pPr>
          </a:lstStyle>
          <a:p>
            <a:r>
              <a:rPr lang="fr-FR"/>
              <a:t>Cliquez sur l'icône pour ajouter une image</a:t>
            </a:r>
            <a:endParaRPr lang="fr-FR" dirty="0"/>
          </a:p>
        </p:txBody>
      </p:sp>
      <p:sp>
        <p:nvSpPr>
          <p:cNvPr id="11" name="Espace réservé du texte 4"/>
          <p:cNvSpPr>
            <a:spLocks noGrp="1"/>
          </p:cNvSpPr>
          <p:nvPr>
            <p:ph type="body" sz="quarter" idx="27"/>
          </p:nvPr>
        </p:nvSpPr>
        <p:spPr>
          <a:xfrm>
            <a:off x="5331409" y="1056489"/>
            <a:ext cx="6436268" cy="29566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a:latin typeface="+mj-lt"/>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Modifier les styles du texte du masque</a:t>
            </a:r>
          </a:p>
        </p:txBody>
      </p:sp>
      <p:sp>
        <p:nvSpPr>
          <p:cNvPr id="12" name="Espace réservé du texte 9"/>
          <p:cNvSpPr>
            <a:spLocks noGrp="1"/>
          </p:cNvSpPr>
          <p:nvPr>
            <p:ph type="body" sz="quarter" idx="24"/>
          </p:nvPr>
        </p:nvSpPr>
        <p:spPr>
          <a:xfrm>
            <a:off x="5331409" y="1682496"/>
            <a:ext cx="6436268" cy="361089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3" name="Espace réservé du texte 6"/>
          <p:cNvSpPr>
            <a:spLocks noGrp="1"/>
          </p:cNvSpPr>
          <p:nvPr>
            <p:ph type="body" sz="quarter" idx="28" hasCustomPrompt="1"/>
          </p:nvPr>
        </p:nvSpPr>
        <p:spPr>
          <a:xfrm>
            <a:off x="315309" y="905810"/>
            <a:ext cx="3623279" cy="1876425"/>
          </a:xfrm>
          <a:prstGeom prst="rect">
            <a:avLst/>
          </a:prstGeom>
        </p:spPr>
        <p:txBody>
          <a:bodyPr/>
          <a:lstStyle>
            <a:lvl1pPr marL="0" indent="0">
              <a:buNone/>
              <a:defRPr sz="2400" b="1" spc="0" baseline="0">
                <a:latin typeface="+mj-lt"/>
              </a:defRPr>
            </a:lvl1pPr>
          </a:lstStyle>
          <a:p>
            <a:pPr lvl="0"/>
            <a:r>
              <a:rPr lang="fr-FR" dirty="0"/>
              <a:t>Titre</a:t>
            </a:r>
          </a:p>
        </p:txBody>
      </p:sp>
    </p:spTree>
    <p:extLst>
      <p:ext uri="{BB962C8B-B14F-4D97-AF65-F5344CB8AC3E}">
        <p14:creationId xmlns:p14="http://schemas.microsoft.com/office/powerpoint/2010/main" val="3083372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_3">
    <p:bg>
      <p:bgRef idx="1001">
        <a:schemeClr val="bg1"/>
      </p:bgRef>
    </p:bg>
    <p:spTree>
      <p:nvGrpSpPr>
        <p:cNvPr id="1" name=""/>
        <p:cNvGrpSpPr/>
        <p:nvPr/>
      </p:nvGrpSpPr>
      <p:grpSpPr>
        <a:xfrm>
          <a:off x="0" y="0"/>
          <a:ext cx="0" cy="0"/>
          <a:chOff x="0" y="0"/>
          <a:chExt cx="0" cy="0"/>
        </a:xfrm>
      </p:grpSpPr>
      <p:sp>
        <p:nvSpPr>
          <p:cNvPr id="9" name="Espace réservé pour une image  8"/>
          <p:cNvSpPr>
            <a:spLocks noGrp="1"/>
          </p:cNvSpPr>
          <p:nvPr>
            <p:ph type="pic" sz="quarter" idx="11"/>
          </p:nvPr>
        </p:nvSpPr>
        <p:spPr>
          <a:xfrm>
            <a:off x="346075" y="819808"/>
            <a:ext cx="2147743" cy="5486400"/>
          </a:xfrm>
          <a:prstGeom prst="rect">
            <a:avLst/>
          </a:prstGeom>
        </p:spPr>
        <p:txBody>
          <a:bodyPr/>
          <a:lstStyle>
            <a:lvl1pPr marL="0" indent="0">
              <a:buNone/>
              <a:defRPr sz="1100"/>
            </a:lvl1pPr>
          </a:lstStyle>
          <a:p>
            <a:r>
              <a:rPr lang="fr-FR"/>
              <a:t>Cliquez sur l'icône pour ajouter une image</a:t>
            </a:r>
            <a:endParaRPr lang="fr-FR" dirty="0"/>
          </a:p>
        </p:txBody>
      </p:sp>
      <p:sp>
        <p:nvSpPr>
          <p:cNvPr id="11" name="Espace réservé du texte 2"/>
          <p:cNvSpPr>
            <a:spLocks noGrp="1"/>
          </p:cNvSpPr>
          <p:nvPr>
            <p:ph type="body" sz="quarter" idx="26"/>
          </p:nvPr>
        </p:nvSpPr>
        <p:spPr>
          <a:xfrm>
            <a:off x="2932386" y="1426914"/>
            <a:ext cx="7134341" cy="343126"/>
          </a:xfrm>
          <a:prstGeom prst="rect">
            <a:avLst/>
          </a:prstGeom>
        </p:spPr>
        <p:txBody>
          <a:bodyPr/>
          <a:lstStyle>
            <a:lvl1pPr marL="0" indent="0">
              <a:buNone/>
              <a:defRPr lang="fr-FR" sz="1200" b="1" i="0" dirty="0" smtClean="0">
                <a:solidFill>
                  <a:schemeClr val="tx1"/>
                </a:solidFill>
                <a:latin typeface="Arial Black" panose="020B0A04020102020204" pitchFamily="34" charset="0"/>
                <a:ea typeface="+mj-ea"/>
                <a:cs typeface="Arial Black" panose="020B0A04020102020204" pitchFamily="34" charset="0"/>
              </a:defRPr>
            </a:lvl1pPr>
            <a:lvl2pPr>
              <a:defRPr sz="1200">
                <a:latin typeface="Arial Black" panose="020B0A04020102020204" pitchFamily="34" charset="0"/>
              </a:defRPr>
            </a:lvl2pPr>
            <a:lvl3pPr>
              <a:defRPr sz="1200">
                <a:latin typeface="Arial Black" panose="020B0A04020102020204" pitchFamily="34" charset="0"/>
              </a:defRPr>
            </a:lvl3pPr>
            <a:lvl4pPr>
              <a:defRPr sz="1200">
                <a:latin typeface="Arial Black" panose="020B0A04020102020204" pitchFamily="34" charset="0"/>
              </a:defRPr>
            </a:lvl4pPr>
            <a:lvl5pPr>
              <a:defRPr sz="1200">
                <a:latin typeface="Arial Black" panose="020B0A04020102020204" pitchFamily="34" charset="0"/>
              </a:defRPr>
            </a:lvl5pPr>
          </a:lstStyle>
          <a:p>
            <a:pPr lvl="0"/>
            <a:r>
              <a:rPr lang="fr-FR"/>
              <a:t>Modifier les styles du texte du masque</a:t>
            </a:r>
          </a:p>
        </p:txBody>
      </p:sp>
      <p:sp>
        <p:nvSpPr>
          <p:cNvPr id="12" name="Espace réservé du texte 4"/>
          <p:cNvSpPr>
            <a:spLocks noGrp="1"/>
          </p:cNvSpPr>
          <p:nvPr>
            <p:ph type="body" sz="quarter" idx="27"/>
          </p:nvPr>
        </p:nvSpPr>
        <p:spPr>
          <a:xfrm>
            <a:off x="2932386" y="1995698"/>
            <a:ext cx="8954814" cy="685165"/>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a:latin typeface="+mj-lt"/>
              </a:defRPr>
            </a:lvl1pPr>
            <a:lvl2pPr>
              <a:defRPr sz="1100">
                <a:latin typeface="+mj-lt"/>
              </a:defRPr>
            </a:lvl2pPr>
            <a:lvl3pPr>
              <a:defRPr sz="1100">
                <a:latin typeface="+mj-lt"/>
              </a:defRPr>
            </a:lvl3pPr>
            <a:lvl4pPr>
              <a:defRPr sz="1100">
                <a:latin typeface="+mj-lt"/>
              </a:defRPr>
            </a:lvl4pPr>
            <a:lvl5pPr>
              <a:defRPr sz="1100">
                <a:latin typeface="+mj-lt"/>
              </a:defRPr>
            </a:lvl5pPr>
          </a:lstStyle>
          <a:p>
            <a:pPr lvl="0"/>
            <a:r>
              <a:rPr lang="fr-FR"/>
              <a:t>Modifier les styles du texte du masque</a:t>
            </a:r>
          </a:p>
        </p:txBody>
      </p:sp>
      <p:sp>
        <p:nvSpPr>
          <p:cNvPr id="13" name="Espace réservé du texte 9"/>
          <p:cNvSpPr>
            <a:spLocks noGrp="1"/>
          </p:cNvSpPr>
          <p:nvPr>
            <p:ph type="body" sz="quarter" idx="24"/>
          </p:nvPr>
        </p:nvSpPr>
        <p:spPr>
          <a:xfrm>
            <a:off x="2932386" y="2908677"/>
            <a:ext cx="8954814" cy="2787931"/>
          </a:xfrm>
          <a:prstGeom prst="rect">
            <a:avLst/>
          </a:prstGeom>
        </p:spPr>
        <p:txBody>
          <a:bodyPr numCol="2" spcCol="360000"/>
          <a:lstStyle>
            <a:lvl1pPr marL="0" marR="0" indent="0" algn="just"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5" name="Espace réservé du texte 14"/>
          <p:cNvSpPr>
            <a:spLocks noGrp="1"/>
          </p:cNvSpPr>
          <p:nvPr>
            <p:ph type="body" sz="quarter" idx="33" hasCustomPrompt="1"/>
          </p:nvPr>
        </p:nvSpPr>
        <p:spPr>
          <a:xfrm>
            <a:off x="10647745" y="770233"/>
            <a:ext cx="1198180" cy="690640"/>
          </a:xfrm>
          <a:prstGeom prst="rect">
            <a:avLst/>
          </a:prstGeom>
        </p:spPr>
        <p:txBody>
          <a:bodyPr anchor="ctr"/>
          <a:lstStyle>
            <a:lvl1pPr marL="0" indent="0" algn="ctr">
              <a:buNone/>
              <a:defRPr sz="4400" b="1">
                <a:solidFill>
                  <a:schemeClr val="bg1">
                    <a:lumMod val="90000"/>
                  </a:schemeClr>
                </a:solidFill>
                <a:latin typeface="+mj-lt"/>
              </a:defRPr>
            </a:lvl1pPr>
          </a:lstStyle>
          <a:p>
            <a:pPr lvl="0"/>
            <a:r>
              <a:rPr lang="fr-FR" dirty="0"/>
              <a:t>1/2</a:t>
            </a:r>
          </a:p>
        </p:txBody>
      </p:sp>
      <p:sp>
        <p:nvSpPr>
          <p:cNvPr id="22" name="Espace réservé du texte 6">
            <a:extLst>
              <a:ext uri="{FF2B5EF4-FFF2-40B4-BE49-F238E27FC236}">
                <a16:creationId xmlns:a16="http://schemas.microsoft.com/office/drawing/2014/main" id="{DB88CB0B-C187-4DC7-A8B1-948F6D9D11DF}"/>
              </a:ext>
            </a:extLst>
          </p:cNvPr>
          <p:cNvSpPr>
            <a:spLocks noGrp="1"/>
          </p:cNvSpPr>
          <p:nvPr>
            <p:ph type="body" sz="quarter" idx="34" hasCustomPrompt="1"/>
          </p:nvPr>
        </p:nvSpPr>
        <p:spPr>
          <a:xfrm>
            <a:off x="2932386" y="770233"/>
            <a:ext cx="7117686" cy="645000"/>
          </a:xfrm>
          <a:prstGeom prst="rect">
            <a:avLst/>
          </a:prstGeom>
        </p:spPr>
        <p:txBody>
          <a:bodyPr anchor="ctr"/>
          <a:lstStyle>
            <a:lvl1pPr marL="0" indent="0">
              <a:buNone/>
              <a:defRPr sz="2400" b="1" spc="-150" baseline="0">
                <a:latin typeface="+mj-lt"/>
              </a:defRPr>
            </a:lvl1pPr>
          </a:lstStyle>
          <a:p>
            <a:pPr lvl="0"/>
            <a:r>
              <a:rPr lang="fr-FR" dirty="0"/>
              <a:t>Titre</a:t>
            </a:r>
          </a:p>
        </p:txBody>
      </p:sp>
      <p:sp>
        <p:nvSpPr>
          <p:cNvPr id="10" name="Espace réservé du pied de page 1">
            <a:extLst>
              <a:ext uri="{FF2B5EF4-FFF2-40B4-BE49-F238E27FC236}">
                <a16:creationId xmlns:a16="http://schemas.microsoft.com/office/drawing/2014/main" id="{03B894C4-F544-FC4D-92C3-114A14FE6EEA}"/>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287597040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_4">
    <p:spTree>
      <p:nvGrpSpPr>
        <p:cNvPr id="1" name=""/>
        <p:cNvGrpSpPr/>
        <p:nvPr/>
      </p:nvGrpSpPr>
      <p:grpSpPr>
        <a:xfrm>
          <a:off x="0" y="0"/>
          <a:ext cx="0" cy="0"/>
          <a:chOff x="0" y="0"/>
          <a:chExt cx="0" cy="0"/>
        </a:xfrm>
      </p:grpSpPr>
      <p:sp>
        <p:nvSpPr>
          <p:cNvPr id="8" name="Espace réservé pour une image  7"/>
          <p:cNvSpPr>
            <a:spLocks noGrp="1"/>
          </p:cNvSpPr>
          <p:nvPr>
            <p:ph type="pic" sz="quarter" idx="10"/>
          </p:nvPr>
        </p:nvSpPr>
        <p:spPr>
          <a:xfrm>
            <a:off x="8975834" y="2448910"/>
            <a:ext cx="2858979" cy="3857024"/>
          </a:xfrm>
          <a:prstGeom prst="rect">
            <a:avLst/>
          </a:prstGeom>
        </p:spPr>
        <p:txBody>
          <a:bodyPr/>
          <a:lstStyle>
            <a:lvl1pPr>
              <a:defRPr sz="1100"/>
            </a:lvl1pPr>
          </a:lstStyle>
          <a:p>
            <a:r>
              <a:rPr lang="fr-FR"/>
              <a:t>Cliquez sur l'icône pour ajouter une image</a:t>
            </a:r>
            <a:endParaRPr lang="fr-FR" dirty="0"/>
          </a:p>
        </p:txBody>
      </p:sp>
      <p:sp>
        <p:nvSpPr>
          <p:cNvPr id="10" name="Espace réservé du texte 4"/>
          <p:cNvSpPr>
            <a:spLocks noGrp="1"/>
          </p:cNvSpPr>
          <p:nvPr>
            <p:ph type="body" sz="quarter" idx="27"/>
          </p:nvPr>
        </p:nvSpPr>
        <p:spPr>
          <a:xfrm>
            <a:off x="349274" y="1256426"/>
            <a:ext cx="8227167" cy="59339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200" b="1">
                <a:latin typeface="+mj-lt"/>
              </a:defRPr>
            </a:lvl1pPr>
            <a:lvl2pPr>
              <a:defRPr sz="1100">
                <a:latin typeface="+mj-lt"/>
              </a:defRPr>
            </a:lvl2pPr>
            <a:lvl3pPr>
              <a:defRPr sz="1100">
                <a:latin typeface="+mj-lt"/>
              </a:defRPr>
            </a:lvl3pPr>
            <a:lvl4pPr>
              <a:defRPr sz="1100">
                <a:latin typeface="+mj-lt"/>
              </a:defRPr>
            </a:lvl4pPr>
            <a:lvl5pPr>
              <a:defRPr sz="1100">
                <a:latin typeface="+mj-lt"/>
              </a:defRPr>
            </a:lvl5pPr>
          </a:lstStyle>
          <a:p>
            <a:pPr lvl="0"/>
            <a:r>
              <a:rPr lang="fr-FR"/>
              <a:t>Modifier les styles du texte du masque</a:t>
            </a:r>
          </a:p>
        </p:txBody>
      </p:sp>
      <p:sp>
        <p:nvSpPr>
          <p:cNvPr id="11" name="Espace réservé du texte 9"/>
          <p:cNvSpPr>
            <a:spLocks noGrp="1"/>
          </p:cNvSpPr>
          <p:nvPr>
            <p:ph type="body" sz="quarter" idx="24"/>
          </p:nvPr>
        </p:nvSpPr>
        <p:spPr>
          <a:xfrm>
            <a:off x="349273" y="2501460"/>
            <a:ext cx="8227167" cy="3131670"/>
          </a:xfrm>
          <a:prstGeom prst="rect">
            <a:avLst/>
          </a:prstGeom>
        </p:spPr>
        <p:txBody>
          <a:bodyPr numCol="2" spcCol="360000"/>
          <a:lstStyle>
            <a:lvl1pPr marL="0" marR="0" indent="0" algn="just"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2" name="Espace réservé du texte 4"/>
          <p:cNvSpPr>
            <a:spLocks noGrp="1"/>
          </p:cNvSpPr>
          <p:nvPr>
            <p:ph type="body" sz="quarter" idx="34"/>
          </p:nvPr>
        </p:nvSpPr>
        <p:spPr>
          <a:xfrm>
            <a:off x="349273" y="2003897"/>
            <a:ext cx="8227167" cy="245315"/>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200" b="1">
                <a:latin typeface="+mj-lt"/>
              </a:defRPr>
            </a:lvl1pPr>
            <a:lvl2pPr>
              <a:defRPr sz="1100">
                <a:latin typeface="+mj-lt"/>
              </a:defRPr>
            </a:lvl2pPr>
            <a:lvl3pPr>
              <a:defRPr sz="1100">
                <a:latin typeface="+mj-lt"/>
              </a:defRPr>
            </a:lvl3pPr>
            <a:lvl4pPr>
              <a:defRPr sz="1100">
                <a:latin typeface="+mj-lt"/>
              </a:defRPr>
            </a:lvl4pPr>
            <a:lvl5pPr>
              <a:defRPr sz="1100">
                <a:latin typeface="+mj-lt"/>
              </a:defRPr>
            </a:lvl5pPr>
          </a:lstStyle>
          <a:p>
            <a:pPr lvl="0"/>
            <a:r>
              <a:rPr lang="fr-FR"/>
              <a:t>Modifier les styles du texte du masque</a:t>
            </a:r>
          </a:p>
        </p:txBody>
      </p:sp>
      <p:sp>
        <p:nvSpPr>
          <p:cNvPr id="16" name="Espace réservé du texte 14">
            <a:extLst>
              <a:ext uri="{FF2B5EF4-FFF2-40B4-BE49-F238E27FC236}">
                <a16:creationId xmlns:a16="http://schemas.microsoft.com/office/drawing/2014/main" id="{50F7BF43-4065-4C38-978D-28C8795C899A}"/>
              </a:ext>
            </a:extLst>
          </p:cNvPr>
          <p:cNvSpPr>
            <a:spLocks noGrp="1"/>
          </p:cNvSpPr>
          <p:nvPr>
            <p:ph type="body" sz="quarter" idx="33" hasCustomPrompt="1"/>
          </p:nvPr>
        </p:nvSpPr>
        <p:spPr>
          <a:xfrm>
            <a:off x="10647745" y="770233"/>
            <a:ext cx="1198180" cy="690640"/>
          </a:xfrm>
          <a:prstGeom prst="rect">
            <a:avLst/>
          </a:prstGeom>
        </p:spPr>
        <p:txBody>
          <a:bodyPr anchor="ctr"/>
          <a:lstStyle>
            <a:lvl1pPr marL="0" indent="0" algn="ctr">
              <a:buNone/>
              <a:defRPr sz="4400" b="1">
                <a:solidFill>
                  <a:schemeClr val="bg1">
                    <a:lumMod val="90000"/>
                  </a:schemeClr>
                </a:solidFill>
                <a:latin typeface="+mj-lt"/>
              </a:defRPr>
            </a:lvl1pPr>
          </a:lstStyle>
          <a:p>
            <a:pPr lvl="0"/>
            <a:r>
              <a:rPr lang="fr-FR" dirty="0"/>
              <a:t>2/2</a:t>
            </a:r>
          </a:p>
        </p:txBody>
      </p:sp>
      <p:sp>
        <p:nvSpPr>
          <p:cNvPr id="9" name="Espace réservé du pied de page 1">
            <a:extLst>
              <a:ext uri="{FF2B5EF4-FFF2-40B4-BE49-F238E27FC236}">
                <a16:creationId xmlns:a16="http://schemas.microsoft.com/office/drawing/2014/main" id="{59BED744-2C86-8A4C-8528-C27B0AFADEAB}"/>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1059077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VELOPMENT">
    <p:spTree>
      <p:nvGrpSpPr>
        <p:cNvPr id="1" name=""/>
        <p:cNvGrpSpPr/>
        <p:nvPr/>
      </p:nvGrpSpPr>
      <p:grpSpPr>
        <a:xfrm>
          <a:off x="0" y="0"/>
          <a:ext cx="0" cy="0"/>
          <a:chOff x="0" y="0"/>
          <a:chExt cx="0" cy="0"/>
        </a:xfrm>
      </p:grpSpPr>
      <p:sp>
        <p:nvSpPr>
          <p:cNvPr id="4" name="Espace réservé du texte 11"/>
          <p:cNvSpPr>
            <a:spLocks noGrp="1"/>
          </p:cNvSpPr>
          <p:nvPr>
            <p:ph type="body" sz="quarter" idx="16" hasCustomPrompt="1"/>
          </p:nvPr>
        </p:nvSpPr>
        <p:spPr>
          <a:xfrm>
            <a:off x="376277" y="2264323"/>
            <a:ext cx="1389460" cy="304800"/>
          </a:xfrm>
          <a:prstGeom prst="rect">
            <a:avLst/>
          </a:prstGeom>
          <a:solidFill>
            <a:schemeClr val="tx1"/>
          </a:solidFill>
          <a:ln>
            <a:solidFill>
              <a:schemeClr val="tx1"/>
            </a:solidFill>
          </a:ln>
        </p:spPr>
        <p:txBody>
          <a:bodyPr lIns="180000" bIns="36000" anchor="b" anchorCtr="0"/>
          <a:lstStyle>
            <a:lvl1pPr marL="0" indent="0" algn="l">
              <a:buNone/>
              <a:defRPr sz="1100" b="1" baseline="0">
                <a:solidFill>
                  <a:schemeClr val="bg1"/>
                </a:solidFill>
                <a:latin typeface="+mj-lt"/>
              </a:defRPr>
            </a:lvl1pPr>
          </a:lstStyle>
          <a:p>
            <a:pPr lvl="0"/>
            <a:r>
              <a:rPr lang="fr-FR" dirty="0"/>
              <a:t>Texte</a:t>
            </a:r>
          </a:p>
        </p:txBody>
      </p:sp>
      <p:sp>
        <p:nvSpPr>
          <p:cNvPr id="5" name="Espace réservé du texte 11"/>
          <p:cNvSpPr>
            <a:spLocks noGrp="1"/>
          </p:cNvSpPr>
          <p:nvPr>
            <p:ph type="body" sz="quarter" idx="28"/>
          </p:nvPr>
        </p:nvSpPr>
        <p:spPr>
          <a:xfrm>
            <a:off x="4376510" y="2264323"/>
            <a:ext cx="3422165" cy="304800"/>
          </a:xfrm>
          <a:prstGeom prst="rect">
            <a:avLst/>
          </a:prstGeom>
          <a:solidFill>
            <a:schemeClr val="tx1"/>
          </a:solidFill>
          <a:ln>
            <a:solidFill>
              <a:schemeClr val="tx1"/>
            </a:solidFill>
          </a:ln>
        </p:spPr>
        <p:txBody>
          <a:bodyPr lIns="180000" bIns="36000" anchor="b" anchorCtr="0"/>
          <a:lstStyle>
            <a:lvl1pPr marL="0" indent="0" algn="l">
              <a:buNone/>
              <a:defRPr sz="1100" b="1" baseline="0">
                <a:solidFill>
                  <a:schemeClr val="bg1"/>
                </a:solidFill>
                <a:latin typeface="+mj-lt"/>
              </a:defRPr>
            </a:lvl1pPr>
          </a:lstStyle>
          <a:p>
            <a:pPr lvl="0"/>
            <a:r>
              <a:rPr lang="fr-FR"/>
              <a:t>Modifier les styles du texte du masque</a:t>
            </a:r>
          </a:p>
        </p:txBody>
      </p:sp>
      <p:sp>
        <p:nvSpPr>
          <p:cNvPr id="6" name="Espace réservé pour une image  7"/>
          <p:cNvSpPr>
            <a:spLocks noGrp="1"/>
          </p:cNvSpPr>
          <p:nvPr>
            <p:ph type="pic" sz="quarter" idx="10"/>
          </p:nvPr>
        </p:nvSpPr>
        <p:spPr>
          <a:xfrm>
            <a:off x="8818180" y="1068899"/>
            <a:ext cx="3035558" cy="4921997"/>
          </a:xfrm>
          <a:prstGeom prst="rect">
            <a:avLst/>
          </a:prstGeom>
        </p:spPr>
        <p:txBody>
          <a:bodyPr/>
          <a:lstStyle>
            <a:lvl1pPr>
              <a:defRPr sz="1100"/>
            </a:lvl1pPr>
          </a:lstStyle>
          <a:p>
            <a:r>
              <a:rPr lang="fr-FR"/>
              <a:t>Cliquez sur l'icône pour ajouter une image</a:t>
            </a:r>
            <a:endParaRPr lang="fr-FR" dirty="0"/>
          </a:p>
        </p:txBody>
      </p:sp>
      <p:sp>
        <p:nvSpPr>
          <p:cNvPr id="7" name="Espace réservé du texte 11"/>
          <p:cNvSpPr>
            <a:spLocks noGrp="1"/>
          </p:cNvSpPr>
          <p:nvPr>
            <p:ph type="body" sz="quarter" idx="29" hasCustomPrompt="1"/>
          </p:nvPr>
        </p:nvSpPr>
        <p:spPr>
          <a:xfrm>
            <a:off x="9210675" y="5318235"/>
            <a:ext cx="2981325" cy="672662"/>
          </a:xfrm>
          <a:prstGeom prst="rect">
            <a:avLst/>
          </a:prstGeom>
          <a:solidFill>
            <a:schemeClr val="tx1"/>
          </a:solidFill>
          <a:ln>
            <a:solidFill>
              <a:schemeClr val="tx1"/>
            </a:solidFill>
          </a:ln>
        </p:spPr>
        <p:txBody>
          <a:bodyPr lIns="180000" bIns="108000" anchor="b" anchorCtr="0"/>
          <a:lstStyle>
            <a:lvl1pPr marL="0" indent="0" algn="l">
              <a:buNone/>
              <a:defRPr sz="2400" b="1" baseline="0">
                <a:solidFill>
                  <a:schemeClr val="bg1"/>
                </a:solidFill>
                <a:latin typeface="+mj-lt"/>
              </a:defRPr>
            </a:lvl1pPr>
          </a:lstStyle>
          <a:p>
            <a:pPr lvl="0"/>
            <a:r>
              <a:rPr lang="fr-FR" dirty="0"/>
              <a:t>Un mot clé</a:t>
            </a:r>
          </a:p>
        </p:txBody>
      </p:sp>
      <p:sp>
        <p:nvSpPr>
          <p:cNvPr id="8" name="Espace réservé du texte 9"/>
          <p:cNvSpPr>
            <a:spLocks noGrp="1"/>
          </p:cNvSpPr>
          <p:nvPr>
            <p:ph type="body" sz="quarter" idx="22"/>
          </p:nvPr>
        </p:nvSpPr>
        <p:spPr>
          <a:xfrm>
            <a:off x="376278" y="3110405"/>
            <a:ext cx="7580052" cy="2648607"/>
          </a:xfrm>
          <a:prstGeom prst="rect">
            <a:avLst/>
          </a:prstGeom>
        </p:spPr>
        <p:txBody>
          <a:bodyPr numCol="2" spcCol="468000"/>
          <a:lstStyle>
            <a:lvl1pPr marL="0" marR="0" indent="0" algn="just"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9" name="Espace réservé du texte 4"/>
          <p:cNvSpPr>
            <a:spLocks noGrp="1"/>
          </p:cNvSpPr>
          <p:nvPr>
            <p:ph type="body" sz="quarter" idx="34"/>
          </p:nvPr>
        </p:nvSpPr>
        <p:spPr>
          <a:xfrm>
            <a:off x="376277" y="2707436"/>
            <a:ext cx="3533572" cy="245315"/>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mj-lt"/>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a:t>Modifier les styles du texte du masque</a:t>
            </a:r>
          </a:p>
        </p:txBody>
      </p:sp>
      <p:sp>
        <p:nvSpPr>
          <p:cNvPr id="10" name="Espace réservé du texte 4"/>
          <p:cNvSpPr>
            <a:spLocks noGrp="1"/>
          </p:cNvSpPr>
          <p:nvPr>
            <p:ph type="body" sz="quarter" idx="35"/>
          </p:nvPr>
        </p:nvSpPr>
        <p:spPr>
          <a:xfrm>
            <a:off x="4376510" y="2707435"/>
            <a:ext cx="3579820" cy="24531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mj-lt"/>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a:t>Modifier les styles du texte du masque</a:t>
            </a:r>
          </a:p>
        </p:txBody>
      </p:sp>
      <p:sp>
        <p:nvSpPr>
          <p:cNvPr id="12" name="Espace réservé du pied de page 1">
            <a:extLst>
              <a:ext uri="{FF2B5EF4-FFF2-40B4-BE49-F238E27FC236}">
                <a16:creationId xmlns:a16="http://schemas.microsoft.com/office/drawing/2014/main" id="{729F6889-8D8F-074B-8FA7-0B8697FE0220}"/>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
        <p:nvSpPr>
          <p:cNvPr id="15" name="Espace réservé du texte 4">
            <a:extLst>
              <a:ext uri="{FF2B5EF4-FFF2-40B4-BE49-F238E27FC236}">
                <a16:creationId xmlns:a16="http://schemas.microsoft.com/office/drawing/2014/main" id="{C29AF802-059B-D24D-A710-52474B2AB7F0}"/>
              </a:ext>
            </a:extLst>
          </p:cNvPr>
          <p:cNvSpPr>
            <a:spLocks noGrp="1"/>
          </p:cNvSpPr>
          <p:nvPr>
            <p:ph type="body" sz="quarter" idx="36" hasCustomPrompt="1"/>
          </p:nvPr>
        </p:nvSpPr>
        <p:spPr>
          <a:xfrm>
            <a:off x="337930" y="922713"/>
            <a:ext cx="7141201" cy="273879"/>
          </a:xfrm>
          <a:prstGeom prst="rect">
            <a:avLst/>
          </a:prstGeom>
        </p:spPr>
        <p:txBody>
          <a:bodyPr anchor="t"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200" b="1" kern="1200" dirty="0">
                <a:solidFill>
                  <a:schemeClr val="tx1"/>
                </a:solidFill>
                <a:latin typeface="Arial"/>
                <a:ea typeface="Arial" charset="0"/>
                <a:cs typeface="Arial"/>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a:t>
            </a:r>
          </a:p>
        </p:txBody>
      </p:sp>
      <p:sp>
        <p:nvSpPr>
          <p:cNvPr id="16" name="Espace réservé du texte 6">
            <a:extLst>
              <a:ext uri="{FF2B5EF4-FFF2-40B4-BE49-F238E27FC236}">
                <a16:creationId xmlns:a16="http://schemas.microsoft.com/office/drawing/2014/main" id="{1F746D87-70A3-004F-9B9E-9DFA04CA7BB4}"/>
              </a:ext>
            </a:extLst>
          </p:cNvPr>
          <p:cNvSpPr>
            <a:spLocks noGrp="1"/>
          </p:cNvSpPr>
          <p:nvPr>
            <p:ph type="body" sz="quarter" idx="37" hasCustomPrompt="1"/>
          </p:nvPr>
        </p:nvSpPr>
        <p:spPr>
          <a:xfrm>
            <a:off x="337932" y="564022"/>
            <a:ext cx="7141199" cy="358691"/>
          </a:xfrm>
          <a:prstGeom prst="rect">
            <a:avLst/>
          </a:prstGeom>
        </p:spPr>
        <p:txBody>
          <a:bodyPr anchor="t" anchorCtr="0"/>
          <a:lstStyle>
            <a:lvl1pPr marL="0" indent="0">
              <a:buNone/>
              <a:defRPr sz="2400" b="1" cap="all" spc="-150" baseline="0">
                <a:latin typeface="+mj-lt"/>
              </a:defRPr>
            </a:lvl1pPr>
          </a:lstStyle>
          <a:p>
            <a:pPr lvl="0"/>
            <a:r>
              <a:rPr lang="fr-FR" dirty="0"/>
              <a:t>Titre</a:t>
            </a:r>
          </a:p>
        </p:txBody>
      </p:sp>
    </p:spTree>
    <p:extLst>
      <p:ext uri="{BB962C8B-B14F-4D97-AF65-F5344CB8AC3E}">
        <p14:creationId xmlns:p14="http://schemas.microsoft.com/office/powerpoint/2010/main" val="1396055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VELOPMENT_1">
    <p:spTree>
      <p:nvGrpSpPr>
        <p:cNvPr id="1" name=""/>
        <p:cNvGrpSpPr/>
        <p:nvPr/>
      </p:nvGrpSpPr>
      <p:grpSpPr>
        <a:xfrm>
          <a:off x="0" y="0"/>
          <a:ext cx="0" cy="0"/>
          <a:chOff x="0" y="0"/>
          <a:chExt cx="0" cy="0"/>
        </a:xfrm>
      </p:grpSpPr>
      <p:sp>
        <p:nvSpPr>
          <p:cNvPr id="6" name="Espace réservé du texte 9"/>
          <p:cNvSpPr>
            <a:spLocks noGrp="1"/>
          </p:cNvSpPr>
          <p:nvPr>
            <p:ph type="body" sz="quarter" idx="41"/>
          </p:nvPr>
        </p:nvSpPr>
        <p:spPr>
          <a:xfrm>
            <a:off x="695915" y="2171701"/>
            <a:ext cx="5907186" cy="3525092"/>
          </a:xfrm>
          <a:prstGeom prst="rect">
            <a:avLst/>
          </a:prstGeom>
        </p:spPr>
        <p:txBody>
          <a:bodyPr numCol="1" spcCol="468000"/>
          <a:lstStyle>
            <a:lvl1pPr marL="0" marR="0" indent="0" algn="just"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9" name="Espace réservé pour une image  8"/>
          <p:cNvSpPr>
            <a:spLocks noGrp="1"/>
          </p:cNvSpPr>
          <p:nvPr>
            <p:ph type="pic" sz="quarter" idx="42"/>
          </p:nvPr>
        </p:nvSpPr>
        <p:spPr>
          <a:xfrm>
            <a:off x="7873521" y="1159498"/>
            <a:ext cx="3374407" cy="4873625"/>
          </a:xfrm>
          <a:prstGeom prst="rect">
            <a:avLst/>
          </a:prstGeom>
        </p:spPr>
        <p:txBody>
          <a:bodyPr/>
          <a:lstStyle>
            <a:lvl1pPr marL="0" indent="0">
              <a:buNone/>
              <a:defRPr sz="1100"/>
            </a:lvl1pPr>
          </a:lstStyle>
          <a:p>
            <a:r>
              <a:rPr lang="fr-FR"/>
              <a:t>Cliquez sur l'icône pour ajouter une image</a:t>
            </a:r>
            <a:endParaRPr lang="fr-FR" dirty="0"/>
          </a:p>
        </p:txBody>
      </p:sp>
      <p:sp>
        <p:nvSpPr>
          <p:cNvPr id="13" name="Espace réservé du texte 11">
            <a:extLst>
              <a:ext uri="{FF2B5EF4-FFF2-40B4-BE49-F238E27FC236}">
                <a16:creationId xmlns:a16="http://schemas.microsoft.com/office/drawing/2014/main" id="{139AA832-AD31-4BC8-8075-ABF7649B064C}"/>
              </a:ext>
            </a:extLst>
          </p:cNvPr>
          <p:cNvSpPr>
            <a:spLocks noGrp="1"/>
          </p:cNvSpPr>
          <p:nvPr>
            <p:ph type="body" sz="quarter" idx="29" hasCustomPrompt="1"/>
          </p:nvPr>
        </p:nvSpPr>
        <p:spPr>
          <a:xfrm>
            <a:off x="9616966" y="5355813"/>
            <a:ext cx="2575034" cy="672662"/>
          </a:xfrm>
          <a:prstGeom prst="rect">
            <a:avLst/>
          </a:prstGeom>
          <a:solidFill>
            <a:schemeClr val="tx1"/>
          </a:solidFill>
          <a:ln>
            <a:solidFill>
              <a:schemeClr val="tx1"/>
            </a:solidFill>
          </a:ln>
        </p:spPr>
        <p:txBody>
          <a:bodyPr lIns="180000" bIns="108000" anchor="b" anchorCtr="0"/>
          <a:lstStyle>
            <a:lvl1pPr marL="0" indent="0" algn="l">
              <a:buNone/>
              <a:defRPr sz="2400" b="1" baseline="0">
                <a:solidFill>
                  <a:schemeClr val="bg1"/>
                </a:solidFill>
                <a:latin typeface="+mj-lt"/>
              </a:defRPr>
            </a:lvl1pPr>
          </a:lstStyle>
          <a:p>
            <a:pPr lvl="0"/>
            <a:r>
              <a:rPr lang="fr-FR" dirty="0"/>
              <a:t>Un mot clé</a:t>
            </a:r>
          </a:p>
        </p:txBody>
      </p:sp>
      <p:sp>
        <p:nvSpPr>
          <p:cNvPr id="7" name="Espace réservé du pied de page 1">
            <a:extLst>
              <a:ext uri="{FF2B5EF4-FFF2-40B4-BE49-F238E27FC236}">
                <a16:creationId xmlns:a16="http://schemas.microsoft.com/office/drawing/2014/main" id="{F592F759-9D04-AD41-8B36-EC37FE503946}"/>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
        <p:nvSpPr>
          <p:cNvPr id="14" name="Espace réservé du texte 4"/>
          <p:cNvSpPr>
            <a:spLocks noGrp="1"/>
          </p:cNvSpPr>
          <p:nvPr>
            <p:ph type="body" sz="quarter" idx="27"/>
          </p:nvPr>
        </p:nvSpPr>
        <p:spPr>
          <a:xfrm>
            <a:off x="333231" y="1163492"/>
            <a:ext cx="5606323" cy="615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baseline="0">
                <a:latin typeface="Arial Black" panose="020B0A04020102020204" pitchFamily="34" charset="0"/>
              </a:defRPr>
            </a:lvl1pPr>
            <a:lvl2pPr>
              <a:defRPr sz="2400">
                <a:latin typeface="Arial Black" panose="020B0A04020102020204" pitchFamily="34" charset="0"/>
              </a:defRPr>
            </a:lvl2pPr>
            <a:lvl3pPr>
              <a:defRPr sz="2400">
                <a:latin typeface="Arial Black" panose="020B0A04020102020204" pitchFamily="34" charset="0"/>
              </a:defRPr>
            </a:lvl3pPr>
            <a:lvl4pPr>
              <a:defRPr sz="2400">
                <a:latin typeface="Arial Black" panose="020B0A04020102020204" pitchFamily="34" charset="0"/>
              </a:defRPr>
            </a:lvl4pPr>
            <a:lvl5pPr>
              <a:defRPr sz="2400">
                <a:latin typeface="Arial Black" panose="020B0A04020102020204" pitchFamily="34" charset="0"/>
              </a:defRPr>
            </a:lvl5pPr>
          </a:lstStyle>
          <a:p>
            <a:pPr lvl="0"/>
            <a:r>
              <a:rPr lang="fr-FR" dirty="0"/>
              <a:t>Modifier les styles du texte du masque</a:t>
            </a:r>
          </a:p>
        </p:txBody>
      </p:sp>
    </p:spTree>
    <p:extLst>
      <p:ext uri="{BB962C8B-B14F-4D97-AF65-F5344CB8AC3E}">
        <p14:creationId xmlns:p14="http://schemas.microsoft.com/office/powerpoint/2010/main" val="1137945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VELOPMENT_2">
    <p:spTree>
      <p:nvGrpSpPr>
        <p:cNvPr id="1" name=""/>
        <p:cNvGrpSpPr/>
        <p:nvPr/>
      </p:nvGrpSpPr>
      <p:grpSpPr>
        <a:xfrm>
          <a:off x="0" y="0"/>
          <a:ext cx="0" cy="0"/>
          <a:chOff x="0" y="0"/>
          <a:chExt cx="0" cy="0"/>
        </a:xfrm>
      </p:grpSpPr>
      <p:sp>
        <p:nvSpPr>
          <p:cNvPr id="9" name="Espace réservé du texte 9"/>
          <p:cNvSpPr>
            <a:spLocks noGrp="1"/>
          </p:cNvSpPr>
          <p:nvPr>
            <p:ph type="body" sz="quarter" idx="22"/>
          </p:nvPr>
        </p:nvSpPr>
        <p:spPr>
          <a:xfrm>
            <a:off x="1206594" y="2285603"/>
            <a:ext cx="4416440" cy="1373442"/>
          </a:xfrm>
          <a:prstGeom prst="rect">
            <a:avLst/>
          </a:prstGeom>
        </p:spPr>
        <p:txBody>
          <a:bodyPr numCol="1" spcCol="468000"/>
          <a:lstStyle>
            <a:lvl1pPr marL="0" marR="0" indent="0" algn="just"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0" name="Espace réservé du texte 4"/>
          <p:cNvSpPr>
            <a:spLocks noGrp="1"/>
          </p:cNvSpPr>
          <p:nvPr>
            <p:ph type="body" sz="quarter" idx="34"/>
          </p:nvPr>
        </p:nvSpPr>
        <p:spPr>
          <a:xfrm>
            <a:off x="1206594" y="2040287"/>
            <a:ext cx="4416440" cy="24531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a:t>Modifier les styles du texte du masque</a:t>
            </a:r>
          </a:p>
        </p:txBody>
      </p:sp>
      <p:sp>
        <p:nvSpPr>
          <p:cNvPr id="12" name="Espace réservé du texte 9"/>
          <p:cNvSpPr>
            <a:spLocks noGrp="1"/>
          </p:cNvSpPr>
          <p:nvPr>
            <p:ph type="body" sz="quarter" idx="36"/>
          </p:nvPr>
        </p:nvSpPr>
        <p:spPr>
          <a:xfrm>
            <a:off x="1196083" y="4077615"/>
            <a:ext cx="4426951" cy="1373442"/>
          </a:xfrm>
          <a:prstGeom prst="rect">
            <a:avLst/>
          </a:prstGeom>
        </p:spPr>
        <p:txBody>
          <a:bodyPr numCol="1" spcCol="468000"/>
          <a:lstStyle>
            <a:lvl1pPr marL="0" marR="0" indent="0" algn="just"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3" name="Espace réservé du texte 4"/>
          <p:cNvSpPr>
            <a:spLocks noGrp="1"/>
          </p:cNvSpPr>
          <p:nvPr>
            <p:ph type="body" sz="quarter" idx="37"/>
          </p:nvPr>
        </p:nvSpPr>
        <p:spPr>
          <a:xfrm>
            <a:off x="1196083" y="3811279"/>
            <a:ext cx="4426951" cy="26633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a:t>Modifier les styles du texte du masque</a:t>
            </a:r>
          </a:p>
        </p:txBody>
      </p:sp>
      <p:sp>
        <p:nvSpPr>
          <p:cNvPr id="15" name="Espace réservé pour une image  14"/>
          <p:cNvSpPr>
            <a:spLocks noGrp="1"/>
          </p:cNvSpPr>
          <p:nvPr>
            <p:ph type="pic" sz="quarter" idx="38"/>
          </p:nvPr>
        </p:nvSpPr>
        <p:spPr>
          <a:xfrm>
            <a:off x="525463" y="2041052"/>
            <a:ext cx="514350" cy="514350"/>
          </a:xfrm>
          <a:prstGeom prst="rect">
            <a:avLst/>
          </a:prstGeom>
        </p:spPr>
        <p:txBody>
          <a:bodyPr/>
          <a:lstStyle>
            <a:lvl1pPr>
              <a:defRPr sz="600"/>
            </a:lvl1pPr>
          </a:lstStyle>
          <a:p>
            <a:r>
              <a:rPr lang="fr-FR"/>
              <a:t>Cliquez sur l'icône pour ajouter une image</a:t>
            </a:r>
            <a:endParaRPr lang="fr-FR" dirty="0"/>
          </a:p>
        </p:txBody>
      </p:sp>
      <p:sp>
        <p:nvSpPr>
          <p:cNvPr id="16" name="Espace réservé pour une image  14"/>
          <p:cNvSpPr>
            <a:spLocks noGrp="1"/>
          </p:cNvSpPr>
          <p:nvPr>
            <p:ph type="pic" sz="quarter" idx="39"/>
          </p:nvPr>
        </p:nvSpPr>
        <p:spPr>
          <a:xfrm>
            <a:off x="525463" y="3811279"/>
            <a:ext cx="514350" cy="514350"/>
          </a:xfrm>
          <a:prstGeom prst="rect">
            <a:avLst/>
          </a:prstGeom>
        </p:spPr>
        <p:txBody>
          <a:bodyPr/>
          <a:lstStyle>
            <a:lvl1pPr>
              <a:defRPr sz="600"/>
            </a:lvl1pPr>
          </a:lstStyle>
          <a:p>
            <a:r>
              <a:rPr lang="fr-FR"/>
              <a:t>Cliquez sur l'icône pour ajouter une image</a:t>
            </a:r>
            <a:endParaRPr lang="fr-FR" dirty="0"/>
          </a:p>
        </p:txBody>
      </p:sp>
      <p:sp>
        <p:nvSpPr>
          <p:cNvPr id="17" name="Espace réservé du texte 9"/>
          <p:cNvSpPr>
            <a:spLocks noGrp="1"/>
          </p:cNvSpPr>
          <p:nvPr>
            <p:ph type="body" sz="quarter" idx="40"/>
          </p:nvPr>
        </p:nvSpPr>
        <p:spPr>
          <a:xfrm>
            <a:off x="7139683" y="2285603"/>
            <a:ext cx="4416440" cy="1373442"/>
          </a:xfrm>
          <a:prstGeom prst="rect">
            <a:avLst/>
          </a:prstGeom>
        </p:spPr>
        <p:txBody>
          <a:bodyPr numCol="1" spcCol="468000"/>
          <a:lstStyle>
            <a:lvl1pPr marL="0" marR="0" indent="0" algn="just"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8" name="Espace réservé du texte 4"/>
          <p:cNvSpPr>
            <a:spLocks noGrp="1"/>
          </p:cNvSpPr>
          <p:nvPr>
            <p:ph type="body" sz="quarter" idx="41"/>
          </p:nvPr>
        </p:nvSpPr>
        <p:spPr>
          <a:xfrm>
            <a:off x="7139683" y="2040287"/>
            <a:ext cx="4416440" cy="24531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a:t>Modifier les styles du texte du masque</a:t>
            </a:r>
          </a:p>
        </p:txBody>
      </p:sp>
      <p:sp>
        <p:nvSpPr>
          <p:cNvPr id="19" name="Espace réservé du texte 9"/>
          <p:cNvSpPr>
            <a:spLocks noGrp="1"/>
          </p:cNvSpPr>
          <p:nvPr>
            <p:ph type="body" sz="quarter" idx="42"/>
          </p:nvPr>
        </p:nvSpPr>
        <p:spPr>
          <a:xfrm>
            <a:off x="7129172" y="4077615"/>
            <a:ext cx="4426951" cy="1373442"/>
          </a:xfrm>
          <a:prstGeom prst="rect">
            <a:avLst/>
          </a:prstGeom>
        </p:spPr>
        <p:txBody>
          <a:bodyPr numCol="1" spcCol="468000"/>
          <a:lstStyle>
            <a:lvl1pPr marL="0" marR="0" indent="0" algn="just"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20" name="Espace réservé du texte 4"/>
          <p:cNvSpPr>
            <a:spLocks noGrp="1"/>
          </p:cNvSpPr>
          <p:nvPr>
            <p:ph type="body" sz="quarter" idx="43"/>
          </p:nvPr>
        </p:nvSpPr>
        <p:spPr>
          <a:xfrm>
            <a:off x="7129172" y="3811279"/>
            <a:ext cx="4426951" cy="26633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a:t>Modifier les styles du texte du masque</a:t>
            </a:r>
          </a:p>
        </p:txBody>
      </p:sp>
      <p:sp>
        <p:nvSpPr>
          <p:cNvPr id="21" name="Espace réservé pour une image  14"/>
          <p:cNvSpPr>
            <a:spLocks noGrp="1"/>
          </p:cNvSpPr>
          <p:nvPr>
            <p:ph type="pic" sz="quarter" idx="44"/>
          </p:nvPr>
        </p:nvSpPr>
        <p:spPr>
          <a:xfrm>
            <a:off x="6458552" y="2041052"/>
            <a:ext cx="514350" cy="514350"/>
          </a:xfrm>
          <a:prstGeom prst="rect">
            <a:avLst/>
          </a:prstGeom>
        </p:spPr>
        <p:txBody>
          <a:bodyPr/>
          <a:lstStyle>
            <a:lvl1pPr>
              <a:defRPr sz="600"/>
            </a:lvl1pPr>
          </a:lstStyle>
          <a:p>
            <a:r>
              <a:rPr lang="fr-FR"/>
              <a:t>Cliquez sur l'icône pour ajouter une image</a:t>
            </a:r>
            <a:endParaRPr lang="fr-FR" dirty="0"/>
          </a:p>
        </p:txBody>
      </p:sp>
      <p:sp>
        <p:nvSpPr>
          <p:cNvPr id="22" name="Espace réservé pour une image  14"/>
          <p:cNvSpPr>
            <a:spLocks noGrp="1"/>
          </p:cNvSpPr>
          <p:nvPr>
            <p:ph type="pic" sz="quarter" idx="45"/>
          </p:nvPr>
        </p:nvSpPr>
        <p:spPr>
          <a:xfrm>
            <a:off x="6458552" y="3811279"/>
            <a:ext cx="514350" cy="514350"/>
          </a:xfrm>
          <a:prstGeom prst="rect">
            <a:avLst/>
          </a:prstGeom>
        </p:spPr>
        <p:txBody>
          <a:bodyPr/>
          <a:lstStyle>
            <a:lvl1pPr>
              <a:defRPr sz="600"/>
            </a:lvl1pPr>
          </a:lstStyle>
          <a:p>
            <a:r>
              <a:rPr lang="fr-FR"/>
              <a:t>Cliquez sur l'icône pour ajouter une image</a:t>
            </a:r>
            <a:endParaRPr lang="fr-FR" dirty="0"/>
          </a:p>
        </p:txBody>
      </p:sp>
      <p:sp>
        <p:nvSpPr>
          <p:cNvPr id="23" name="Espace réservé du pied de page 1">
            <a:extLst>
              <a:ext uri="{FF2B5EF4-FFF2-40B4-BE49-F238E27FC236}">
                <a16:creationId xmlns:a16="http://schemas.microsoft.com/office/drawing/2014/main" id="{5148ACA6-3274-7742-B700-B6FF24912755}"/>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
        <p:nvSpPr>
          <p:cNvPr id="26" name="Espace réservé du texte 6">
            <a:extLst>
              <a:ext uri="{FF2B5EF4-FFF2-40B4-BE49-F238E27FC236}">
                <a16:creationId xmlns:a16="http://schemas.microsoft.com/office/drawing/2014/main" id="{DC89AD55-6D6B-2548-860D-8579052B7094}"/>
              </a:ext>
            </a:extLst>
          </p:cNvPr>
          <p:cNvSpPr>
            <a:spLocks noGrp="1"/>
          </p:cNvSpPr>
          <p:nvPr>
            <p:ph type="body" sz="quarter" idx="10" hasCustomPrompt="1"/>
          </p:nvPr>
        </p:nvSpPr>
        <p:spPr>
          <a:xfrm>
            <a:off x="337932" y="564022"/>
            <a:ext cx="7129003" cy="358691"/>
          </a:xfrm>
          <a:prstGeom prst="rect">
            <a:avLst/>
          </a:prstGeom>
        </p:spPr>
        <p:txBody>
          <a:bodyPr anchor="t" anchorCtr="0"/>
          <a:lstStyle>
            <a:lvl1pPr marL="0" indent="0">
              <a:buNone/>
              <a:defRPr sz="2400" b="1" cap="all" spc="-150" baseline="0">
                <a:latin typeface="+mj-lt"/>
              </a:defRPr>
            </a:lvl1pPr>
          </a:lstStyle>
          <a:p>
            <a:pPr lvl="0"/>
            <a:r>
              <a:rPr lang="fr-FR" dirty="0"/>
              <a:t>Titre</a:t>
            </a:r>
          </a:p>
        </p:txBody>
      </p:sp>
    </p:spTree>
    <p:extLst>
      <p:ext uri="{BB962C8B-B14F-4D97-AF65-F5344CB8AC3E}">
        <p14:creationId xmlns:p14="http://schemas.microsoft.com/office/powerpoint/2010/main" val="3654042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VELOPMENT_3">
    <p:spTree>
      <p:nvGrpSpPr>
        <p:cNvPr id="1" name=""/>
        <p:cNvGrpSpPr/>
        <p:nvPr/>
      </p:nvGrpSpPr>
      <p:grpSpPr>
        <a:xfrm>
          <a:off x="0" y="0"/>
          <a:ext cx="0" cy="0"/>
          <a:chOff x="0" y="0"/>
          <a:chExt cx="0" cy="0"/>
        </a:xfrm>
      </p:grpSpPr>
      <p:sp>
        <p:nvSpPr>
          <p:cNvPr id="6" name="Espace réservé pour une image  5"/>
          <p:cNvSpPr>
            <a:spLocks noGrp="1"/>
          </p:cNvSpPr>
          <p:nvPr>
            <p:ph type="pic" sz="quarter" idx="33"/>
          </p:nvPr>
        </p:nvSpPr>
        <p:spPr>
          <a:xfrm>
            <a:off x="8177213" y="977900"/>
            <a:ext cx="3257550" cy="5170488"/>
          </a:xfrm>
          <a:prstGeom prst="rect">
            <a:avLst/>
          </a:prstGeom>
        </p:spPr>
        <p:txBody>
          <a:bodyPr/>
          <a:lstStyle>
            <a:lvl1pPr>
              <a:defRPr sz="1100"/>
            </a:lvl1pPr>
          </a:lstStyle>
          <a:p>
            <a:r>
              <a:rPr lang="fr-FR"/>
              <a:t>Cliquez sur l'icône pour ajouter une image</a:t>
            </a:r>
            <a:endParaRPr lang="fr-FR" dirty="0"/>
          </a:p>
        </p:txBody>
      </p:sp>
      <p:sp>
        <p:nvSpPr>
          <p:cNvPr id="7" name="Espace réservé du texte 9"/>
          <p:cNvSpPr>
            <a:spLocks noGrp="1"/>
          </p:cNvSpPr>
          <p:nvPr>
            <p:ph type="body" sz="quarter" idx="22"/>
          </p:nvPr>
        </p:nvSpPr>
        <p:spPr>
          <a:xfrm>
            <a:off x="333231" y="2392641"/>
            <a:ext cx="7001286" cy="507710"/>
          </a:xfrm>
          <a:prstGeom prst="rect">
            <a:avLst/>
          </a:prstGeom>
        </p:spPr>
        <p:txBody>
          <a:bodyPr numCol="1" spcCol="468000"/>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8" name="Espace réservé du texte 4"/>
          <p:cNvSpPr>
            <a:spLocks noGrp="1"/>
          </p:cNvSpPr>
          <p:nvPr>
            <p:ph type="body" sz="quarter" idx="34"/>
          </p:nvPr>
        </p:nvSpPr>
        <p:spPr>
          <a:xfrm>
            <a:off x="333230" y="2147324"/>
            <a:ext cx="7001287" cy="24531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200">
                <a:latin typeface="Arial Black" panose="020B0A04020102020204" pitchFamily="34" charset="0"/>
              </a:defRPr>
            </a:lvl2pPr>
            <a:lvl3pPr>
              <a:defRPr sz="1200">
                <a:latin typeface="Arial Black" panose="020B0A04020102020204" pitchFamily="34" charset="0"/>
              </a:defRPr>
            </a:lvl3pPr>
            <a:lvl4pPr>
              <a:defRPr sz="1200">
                <a:latin typeface="Arial Black" panose="020B0A04020102020204" pitchFamily="34" charset="0"/>
              </a:defRPr>
            </a:lvl4pPr>
            <a:lvl5pPr>
              <a:defRPr sz="1200">
                <a:latin typeface="Arial Black" panose="020B0A04020102020204" pitchFamily="34" charset="0"/>
              </a:defRPr>
            </a:lvl5pPr>
          </a:lstStyle>
          <a:p>
            <a:pPr lvl="0"/>
            <a:r>
              <a:rPr lang="fr-FR"/>
              <a:t>Modifier les styles du texte du masque</a:t>
            </a:r>
          </a:p>
        </p:txBody>
      </p:sp>
      <p:sp>
        <p:nvSpPr>
          <p:cNvPr id="9" name="Espace réservé du texte 9"/>
          <p:cNvSpPr>
            <a:spLocks noGrp="1"/>
          </p:cNvSpPr>
          <p:nvPr>
            <p:ph type="body" sz="quarter" idx="35"/>
          </p:nvPr>
        </p:nvSpPr>
        <p:spPr>
          <a:xfrm>
            <a:off x="333231" y="3514000"/>
            <a:ext cx="7001286" cy="469466"/>
          </a:xfrm>
          <a:prstGeom prst="rect">
            <a:avLst/>
          </a:prstGeom>
        </p:spPr>
        <p:txBody>
          <a:bodyPr numCol="1" spcCol="468000"/>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0" name="Espace réservé du texte 4"/>
          <p:cNvSpPr>
            <a:spLocks noGrp="1"/>
          </p:cNvSpPr>
          <p:nvPr>
            <p:ph type="body" sz="quarter" idx="36"/>
          </p:nvPr>
        </p:nvSpPr>
        <p:spPr>
          <a:xfrm>
            <a:off x="333230" y="3268683"/>
            <a:ext cx="7001287" cy="24531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a:t>Modifier les styles du texte du masque</a:t>
            </a:r>
          </a:p>
        </p:txBody>
      </p:sp>
      <p:sp>
        <p:nvSpPr>
          <p:cNvPr id="11" name="Espace réservé du texte 9"/>
          <p:cNvSpPr>
            <a:spLocks noGrp="1"/>
          </p:cNvSpPr>
          <p:nvPr>
            <p:ph type="body" sz="quarter" idx="37"/>
          </p:nvPr>
        </p:nvSpPr>
        <p:spPr>
          <a:xfrm>
            <a:off x="333231" y="4635358"/>
            <a:ext cx="7001286" cy="522251"/>
          </a:xfrm>
          <a:prstGeom prst="rect">
            <a:avLst/>
          </a:prstGeom>
        </p:spPr>
        <p:txBody>
          <a:bodyPr numCol="1" spcCol="468000"/>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2" name="Espace réservé du texte 4"/>
          <p:cNvSpPr>
            <a:spLocks noGrp="1"/>
          </p:cNvSpPr>
          <p:nvPr>
            <p:ph type="body" sz="quarter" idx="38"/>
          </p:nvPr>
        </p:nvSpPr>
        <p:spPr>
          <a:xfrm>
            <a:off x="333230" y="4390042"/>
            <a:ext cx="7001287" cy="24531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a:t>Modifier les styles du texte du masque</a:t>
            </a:r>
          </a:p>
        </p:txBody>
      </p:sp>
      <p:sp>
        <p:nvSpPr>
          <p:cNvPr id="13" name="Espace réservé du texte 6">
            <a:extLst>
              <a:ext uri="{FF2B5EF4-FFF2-40B4-BE49-F238E27FC236}">
                <a16:creationId xmlns:a16="http://schemas.microsoft.com/office/drawing/2014/main" id="{98ECCC5C-EBBC-4ACB-8B54-459CB5C01631}"/>
              </a:ext>
            </a:extLst>
          </p:cNvPr>
          <p:cNvSpPr>
            <a:spLocks noGrp="1"/>
          </p:cNvSpPr>
          <p:nvPr>
            <p:ph type="body" sz="quarter" idx="40" hasCustomPrompt="1"/>
          </p:nvPr>
        </p:nvSpPr>
        <p:spPr>
          <a:xfrm>
            <a:off x="337933" y="564022"/>
            <a:ext cx="6996584" cy="645000"/>
          </a:xfrm>
          <a:prstGeom prst="rect">
            <a:avLst/>
          </a:prstGeom>
        </p:spPr>
        <p:txBody>
          <a:bodyPr anchor="ctr"/>
          <a:lstStyle>
            <a:lvl1pPr marL="0" indent="0">
              <a:buNone/>
              <a:defRPr sz="2400" b="1" spc="-150" baseline="0">
                <a:latin typeface="+mj-lt"/>
              </a:defRPr>
            </a:lvl1pPr>
          </a:lstStyle>
          <a:p>
            <a:pPr lvl="0"/>
            <a:r>
              <a:rPr lang="fr-FR" dirty="0"/>
              <a:t>Titre</a:t>
            </a:r>
          </a:p>
        </p:txBody>
      </p:sp>
      <p:sp>
        <p:nvSpPr>
          <p:cNvPr id="15" name="Espace réservé du pied de page 1">
            <a:extLst>
              <a:ext uri="{FF2B5EF4-FFF2-40B4-BE49-F238E27FC236}">
                <a16:creationId xmlns:a16="http://schemas.microsoft.com/office/drawing/2014/main" id="{A25ACEF5-7AE9-2645-87FC-F1D37896DF85}"/>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105388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 Titre, ss-titre, et contenu">
    <p:spTree>
      <p:nvGrpSpPr>
        <p:cNvPr id="1" name=""/>
        <p:cNvGrpSpPr/>
        <p:nvPr/>
      </p:nvGrpSpPr>
      <p:grpSpPr>
        <a:xfrm>
          <a:off x="0" y="0"/>
          <a:ext cx="0" cy="0"/>
          <a:chOff x="0" y="0"/>
          <a:chExt cx="0" cy="0"/>
        </a:xfrm>
      </p:grpSpPr>
      <p:sp>
        <p:nvSpPr>
          <p:cNvPr id="5" name="Espace réservé du contenu 4"/>
          <p:cNvSpPr>
            <a:spLocks noGrp="1"/>
          </p:cNvSpPr>
          <p:nvPr>
            <p:ph sz="quarter" idx="16" hasCustomPrompt="1"/>
          </p:nvPr>
        </p:nvSpPr>
        <p:spPr>
          <a:xfrm>
            <a:off x="342900" y="1518558"/>
            <a:ext cx="11428686" cy="4649789"/>
          </a:xfrm>
          <a:prstGeom prst="rect">
            <a:avLst/>
          </a:prstGeom>
        </p:spPr>
        <p:txBody>
          <a:bodyPr/>
          <a:lstStyle>
            <a:lvl1pPr marL="0" indent="0">
              <a:buNone/>
              <a:defRPr sz="1100">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1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10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q"/>
              <a:defRPr sz="1600">
                <a:latin typeface="Arial" panose="020B0604020202020204" pitchFamily="34" charset="0"/>
                <a:cs typeface="Arial" panose="020B0604020202020204" pitchFamily="34" charset="0"/>
              </a:defRPr>
            </a:lvl5pPr>
          </a:lstStyle>
          <a:p>
            <a:pPr lvl="0"/>
            <a:r>
              <a:rPr lang="fr-FR" dirty="0"/>
              <a:t>Premier niveau</a:t>
            </a:r>
          </a:p>
          <a:p>
            <a:pPr lvl="1"/>
            <a:r>
              <a:rPr lang="fr-FR" dirty="0"/>
              <a:t>Deuxième niveau</a:t>
            </a:r>
          </a:p>
          <a:p>
            <a:pPr lvl="2"/>
            <a:r>
              <a:rPr lang="fr-FR" dirty="0"/>
              <a:t>Troisième niveau</a:t>
            </a:r>
          </a:p>
        </p:txBody>
      </p:sp>
      <p:sp>
        <p:nvSpPr>
          <p:cNvPr id="10" name="Espace réservé du texte 4">
            <a:extLst>
              <a:ext uri="{FF2B5EF4-FFF2-40B4-BE49-F238E27FC236}">
                <a16:creationId xmlns:a16="http://schemas.microsoft.com/office/drawing/2014/main" id="{F1313710-0A7A-458C-B5A4-742A138BCB14}"/>
              </a:ext>
            </a:extLst>
          </p:cNvPr>
          <p:cNvSpPr>
            <a:spLocks noGrp="1"/>
          </p:cNvSpPr>
          <p:nvPr>
            <p:ph type="body" sz="quarter" idx="35" hasCustomPrompt="1"/>
          </p:nvPr>
        </p:nvSpPr>
        <p:spPr>
          <a:xfrm>
            <a:off x="337931" y="922713"/>
            <a:ext cx="11433654" cy="273879"/>
          </a:xfrm>
          <a:prstGeom prst="rect">
            <a:avLst/>
          </a:prstGeom>
        </p:spPr>
        <p:txBody>
          <a:bodyPr anchor="t"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200" b="1" kern="1200" dirty="0">
                <a:solidFill>
                  <a:schemeClr val="tx1"/>
                </a:solidFill>
                <a:latin typeface="Arial"/>
                <a:ea typeface="Arial" charset="0"/>
                <a:cs typeface="Arial"/>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a:t>
            </a:r>
          </a:p>
        </p:txBody>
      </p:sp>
      <p:sp>
        <p:nvSpPr>
          <p:cNvPr id="17" name="Espace réservé du texte 6">
            <a:extLst>
              <a:ext uri="{FF2B5EF4-FFF2-40B4-BE49-F238E27FC236}">
                <a16:creationId xmlns:a16="http://schemas.microsoft.com/office/drawing/2014/main" id="{D3A77A92-E553-4800-AE77-3A3A6B40817C}"/>
              </a:ext>
            </a:extLst>
          </p:cNvPr>
          <p:cNvSpPr>
            <a:spLocks noGrp="1"/>
          </p:cNvSpPr>
          <p:nvPr>
            <p:ph type="body" sz="quarter" idx="10" hasCustomPrompt="1"/>
          </p:nvPr>
        </p:nvSpPr>
        <p:spPr>
          <a:xfrm>
            <a:off x="337932" y="564022"/>
            <a:ext cx="11433654" cy="358691"/>
          </a:xfrm>
          <a:prstGeom prst="rect">
            <a:avLst/>
          </a:prstGeom>
        </p:spPr>
        <p:txBody>
          <a:bodyPr anchor="t" anchorCtr="0"/>
          <a:lstStyle>
            <a:lvl1pPr marL="0" indent="0">
              <a:buNone/>
              <a:defRPr sz="2400" b="1" cap="all" spc="-150" baseline="0">
                <a:latin typeface="+mj-lt"/>
              </a:defRPr>
            </a:lvl1pPr>
          </a:lstStyle>
          <a:p>
            <a:pPr lvl="0"/>
            <a:r>
              <a:rPr lang="fr-FR" dirty="0"/>
              <a:t>Titre</a:t>
            </a:r>
          </a:p>
        </p:txBody>
      </p:sp>
      <p:sp>
        <p:nvSpPr>
          <p:cNvPr id="8" name="Espace réservé du pied de page 1">
            <a:extLst>
              <a:ext uri="{FF2B5EF4-FFF2-40B4-BE49-F238E27FC236}">
                <a16:creationId xmlns:a16="http://schemas.microsoft.com/office/drawing/2014/main" id="{0D5616C1-334D-49F8-AE31-292BDF57B69F}"/>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688913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MENT_4">
    <p:spTree>
      <p:nvGrpSpPr>
        <p:cNvPr id="1" name=""/>
        <p:cNvGrpSpPr/>
        <p:nvPr/>
      </p:nvGrpSpPr>
      <p:grpSpPr>
        <a:xfrm>
          <a:off x="0" y="0"/>
          <a:ext cx="0" cy="0"/>
          <a:chOff x="0" y="0"/>
          <a:chExt cx="0" cy="0"/>
        </a:xfrm>
      </p:grpSpPr>
      <p:sp>
        <p:nvSpPr>
          <p:cNvPr id="6" name="Espace réservé du contenu 5"/>
          <p:cNvSpPr>
            <a:spLocks noGrp="1"/>
          </p:cNvSpPr>
          <p:nvPr>
            <p:ph sz="quarter" idx="33"/>
          </p:nvPr>
        </p:nvSpPr>
        <p:spPr>
          <a:xfrm>
            <a:off x="333231" y="1914524"/>
            <a:ext cx="4600719" cy="3751683"/>
          </a:xfrm>
          <a:prstGeom prst="rect">
            <a:avLst/>
          </a:prstGeom>
        </p:spPr>
        <p:txBody>
          <a:bodyPr/>
          <a:lstStyle>
            <a:lvl1pPr marL="0" indent="0">
              <a:buNone/>
              <a:defRPr sz="1100"/>
            </a:lvl1pPr>
          </a:lstStyle>
          <a:p>
            <a:pPr lvl="0"/>
            <a:r>
              <a:rPr lang="fr-FR"/>
              <a:t>Modifier les styles du texte du masque</a:t>
            </a:r>
          </a:p>
        </p:txBody>
      </p:sp>
      <p:sp>
        <p:nvSpPr>
          <p:cNvPr id="7" name="Espace réservé pour une image  14"/>
          <p:cNvSpPr>
            <a:spLocks noGrp="1"/>
          </p:cNvSpPr>
          <p:nvPr>
            <p:ph type="pic" sz="quarter" idx="38"/>
          </p:nvPr>
        </p:nvSpPr>
        <p:spPr>
          <a:xfrm>
            <a:off x="5516562" y="2279103"/>
            <a:ext cx="484187" cy="454572"/>
          </a:xfrm>
          <a:prstGeom prst="rect">
            <a:avLst/>
          </a:prstGeom>
        </p:spPr>
        <p:txBody>
          <a:bodyPr/>
          <a:lstStyle>
            <a:lvl1pPr marL="0" indent="0">
              <a:buNone/>
              <a:defRPr sz="600"/>
            </a:lvl1pPr>
          </a:lstStyle>
          <a:p>
            <a:r>
              <a:rPr lang="fr-FR"/>
              <a:t>Cliquez sur l'icône pour ajouter une image</a:t>
            </a:r>
            <a:endParaRPr lang="fr-FR" dirty="0"/>
          </a:p>
        </p:txBody>
      </p:sp>
      <p:sp>
        <p:nvSpPr>
          <p:cNvPr id="10" name="Espace réservé du texte 9"/>
          <p:cNvSpPr>
            <a:spLocks noGrp="1"/>
          </p:cNvSpPr>
          <p:nvPr>
            <p:ph type="body" sz="quarter" idx="41"/>
          </p:nvPr>
        </p:nvSpPr>
        <p:spPr>
          <a:xfrm>
            <a:off x="6158608" y="2159841"/>
            <a:ext cx="5709542" cy="840534"/>
          </a:xfrm>
          <a:prstGeom prst="rect">
            <a:avLst/>
          </a:prstGeom>
        </p:spPr>
        <p:txBody>
          <a:bodyPr numCol="1" spcCol="468000"/>
          <a:lstStyle>
            <a:lvl1pPr marL="0" marR="0" indent="0" algn="just"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Modifier les styles du texte du masque</a:t>
            </a:r>
          </a:p>
        </p:txBody>
      </p:sp>
      <p:sp>
        <p:nvSpPr>
          <p:cNvPr id="11" name="Espace réservé du texte 4"/>
          <p:cNvSpPr>
            <a:spLocks noGrp="1"/>
          </p:cNvSpPr>
          <p:nvPr>
            <p:ph type="body" sz="quarter" idx="42" hasCustomPrompt="1"/>
          </p:nvPr>
        </p:nvSpPr>
        <p:spPr>
          <a:xfrm>
            <a:off x="6158608" y="1914525"/>
            <a:ext cx="5709542" cy="24531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dirty="0"/>
              <a:t>Critère 1</a:t>
            </a:r>
          </a:p>
        </p:txBody>
      </p:sp>
      <p:sp>
        <p:nvSpPr>
          <p:cNvPr id="12" name="Espace réservé du texte 9"/>
          <p:cNvSpPr>
            <a:spLocks noGrp="1"/>
          </p:cNvSpPr>
          <p:nvPr>
            <p:ph type="body" sz="quarter" idx="43"/>
          </p:nvPr>
        </p:nvSpPr>
        <p:spPr>
          <a:xfrm>
            <a:off x="6158608" y="3494508"/>
            <a:ext cx="5709542" cy="840534"/>
          </a:xfrm>
          <a:prstGeom prst="rect">
            <a:avLst/>
          </a:prstGeom>
        </p:spPr>
        <p:txBody>
          <a:bodyPr numCol="1" spcCol="468000"/>
          <a:lstStyle>
            <a:lvl1pPr marL="0" marR="0" indent="0" algn="just"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Modifier les styles du texte du masque</a:t>
            </a:r>
          </a:p>
        </p:txBody>
      </p:sp>
      <p:sp>
        <p:nvSpPr>
          <p:cNvPr id="13" name="Espace réservé du texte 4"/>
          <p:cNvSpPr>
            <a:spLocks noGrp="1"/>
          </p:cNvSpPr>
          <p:nvPr>
            <p:ph type="body" sz="quarter" idx="44" hasCustomPrompt="1"/>
          </p:nvPr>
        </p:nvSpPr>
        <p:spPr>
          <a:xfrm>
            <a:off x="6158608" y="3249192"/>
            <a:ext cx="5709542" cy="24531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2400">
                <a:latin typeface="Arial Black" panose="020B0A04020102020204" pitchFamily="34" charset="0"/>
              </a:defRPr>
            </a:lvl2pPr>
            <a:lvl3pPr>
              <a:defRPr sz="2400">
                <a:latin typeface="Arial Black" panose="020B0A04020102020204" pitchFamily="34" charset="0"/>
              </a:defRPr>
            </a:lvl3pPr>
            <a:lvl4pPr>
              <a:defRPr sz="2400">
                <a:latin typeface="Arial Black" panose="020B0A04020102020204" pitchFamily="34" charset="0"/>
              </a:defRPr>
            </a:lvl4pPr>
            <a:lvl5pPr>
              <a:defRPr sz="2400">
                <a:latin typeface="Arial Black" panose="020B0A04020102020204" pitchFamily="34" charset="0"/>
              </a:defRPr>
            </a:lvl5pPr>
          </a:lstStyle>
          <a:p>
            <a:pPr lvl="0"/>
            <a:r>
              <a:rPr lang="fr-FR" dirty="0"/>
              <a:t>Critère 2</a:t>
            </a:r>
          </a:p>
        </p:txBody>
      </p:sp>
      <p:sp>
        <p:nvSpPr>
          <p:cNvPr id="14" name="Espace réservé du texte 9"/>
          <p:cNvSpPr>
            <a:spLocks noGrp="1"/>
          </p:cNvSpPr>
          <p:nvPr>
            <p:ph type="body" sz="quarter" idx="45"/>
          </p:nvPr>
        </p:nvSpPr>
        <p:spPr>
          <a:xfrm>
            <a:off x="6158608" y="4825674"/>
            <a:ext cx="5709542" cy="840534"/>
          </a:xfrm>
          <a:prstGeom prst="rect">
            <a:avLst/>
          </a:prstGeom>
        </p:spPr>
        <p:txBody>
          <a:bodyPr numCol="1" spcCol="468000"/>
          <a:lstStyle>
            <a:lvl1pPr marL="0" marR="0" indent="0" algn="just"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Modifier les styles du texte du masque</a:t>
            </a:r>
          </a:p>
        </p:txBody>
      </p:sp>
      <p:sp>
        <p:nvSpPr>
          <p:cNvPr id="15" name="Espace réservé du texte 4"/>
          <p:cNvSpPr>
            <a:spLocks noGrp="1"/>
          </p:cNvSpPr>
          <p:nvPr>
            <p:ph type="body" sz="quarter" idx="46" hasCustomPrompt="1"/>
          </p:nvPr>
        </p:nvSpPr>
        <p:spPr>
          <a:xfrm>
            <a:off x="6158608" y="4580358"/>
            <a:ext cx="5709542" cy="24531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dirty="0"/>
              <a:t>Critère 3</a:t>
            </a:r>
          </a:p>
        </p:txBody>
      </p:sp>
      <p:sp>
        <p:nvSpPr>
          <p:cNvPr id="18" name="Espace réservé pour une image  14"/>
          <p:cNvSpPr>
            <a:spLocks noGrp="1"/>
          </p:cNvSpPr>
          <p:nvPr>
            <p:ph type="pic" sz="quarter" idx="47"/>
          </p:nvPr>
        </p:nvSpPr>
        <p:spPr>
          <a:xfrm>
            <a:off x="5516561" y="3573189"/>
            <a:ext cx="484187" cy="454572"/>
          </a:xfrm>
          <a:prstGeom prst="rect">
            <a:avLst/>
          </a:prstGeom>
        </p:spPr>
        <p:txBody>
          <a:bodyPr/>
          <a:lstStyle>
            <a:lvl1pPr marL="0" indent="0">
              <a:buNone/>
              <a:defRPr sz="600"/>
            </a:lvl1pPr>
          </a:lstStyle>
          <a:p>
            <a:r>
              <a:rPr lang="fr-FR"/>
              <a:t>Cliquez sur l'icône pour ajouter une image</a:t>
            </a:r>
            <a:endParaRPr lang="fr-FR" dirty="0"/>
          </a:p>
        </p:txBody>
      </p:sp>
      <p:sp>
        <p:nvSpPr>
          <p:cNvPr id="19" name="Espace réservé pour une image  14"/>
          <p:cNvSpPr>
            <a:spLocks noGrp="1"/>
          </p:cNvSpPr>
          <p:nvPr>
            <p:ph type="pic" sz="quarter" idx="48"/>
          </p:nvPr>
        </p:nvSpPr>
        <p:spPr>
          <a:xfrm>
            <a:off x="5516561" y="4867275"/>
            <a:ext cx="484187" cy="454572"/>
          </a:xfrm>
          <a:prstGeom prst="rect">
            <a:avLst/>
          </a:prstGeom>
        </p:spPr>
        <p:txBody>
          <a:bodyPr/>
          <a:lstStyle>
            <a:lvl1pPr marL="0" indent="0">
              <a:buNone/>
              <a:defRPr sz="600"/>
            </a:lvl1pPr>
          </a:lstStyle>
          <a:p>
            <a:r>
              <a:rPr lang="fr-FR"/>
              <a:t>Cliquez sur l'icône pour ajouter une image</a:t>
            </a:r>
            <a:endParaRPr lang="fr-FR" dirty="0"/>
          </a:p>
        </p:txBody>
      </p:sp>
      <p:sp>
        <p:nvSpPr>
          <p:cNvPr id="16" name="Espace réservé du texte 6">
            <a:extLst>
              <a:ext uri="{FF2B5EF4-FFF2-40B4-BE49-F238E27FC236}">
                <a16:creationId xmlns:a16="http://schemas.microsoft.com/office/drawing/2014/main" id="{98ECCC5C-EBBC-4ACB-8B54-459CB5C01631}"/>
              </a:ext>
            </a:extLst>
          </p:cNvPr>
          <p:cNvSpPr>
            <a:spLocks noGrp="1"/>
          </p:cNvSpPr>
          <p:nvPr>
            <p:ph type="body" sz="quarter" idx="40" hasCustomPrompt="1"/>
          </p:nvPr>
        </p:nvSpPr>
        <p:spPr>
          <a:xfrm>
            <a:off x="337933" y="564022"/>
            <a:ext cx="11414124" cy="645000"/>
          </a:xfrm>
          <a:prstGeom prst="rect">
            <a:avLst/>
          </a:prstGeom>
        </p:spPr>
        <p:txBody>
          <a:bodyPr anchor="ctr"/>
          <a:lstStyle>
            <a:lvl1pPr marL="0" indent="0">
              <a:buNone/>
              <a:defRPr sz="2400" b="1" spc="-150" baseline="0">
                <a:latin typeface="+mj-lt"/>
              </a:defRPr>
            </a:lvl1pPr>
          </a:lstStyle>
          <a:p>
            <a:pPr lvl="0"/>
            <a:r>
              <a:rPr lang="fr-FR" dirty="0"/>
              <a:t>Titre</a:t>
            </a:r>
          </a:p>
        </p:txBody>
      </p:sp>
      <p:sp>
        <p:nvSpPr>
          <p:cNvPr id="17" name="Espace réservé du pied de page 1">
            <a:extLst>
              <a:ext uri="{FF2B5EF4-FFF2-40B4-BE49-F238E27FC236}">
                <a16:creationId xmlns:a16="http://schemas.microsoft.com/office/drawing/2014/main" id="{FFA83904-203E-1346-9FEB-8942D059F8E9}"/>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6738086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VELOPMENT_5">
    <p:spTree>
      <p:nvGrpSpPr>
        <p:cNvPr id="1" name=""/>
        <p:cNvGrpSpPr/>
        <p:nvPr/>
      </p:nvGrpSpPr>
      <p:grpSpPr>
        <a:xfrm>
          <a:off x="0" y="0"/>
          <a:ext cx="0" cy="0"/>
          <a:chOff x="0" y="0"/>
          <a:chExt cx="0" cy="0"/>
        </a:xfrm>
      </p:grpSpPr>
      <p:sp>
        <p:nvSpPr>
          <p:cNvPr id="12" name="Espace réservé pour une image  11"/>
          <p:cNvSpPr>
            <a:spLocks noGrp="1"/>
          </p:cNvSpPr>
          <p:nvPr>
            <p:ph type="pic" sz="quarter" idx="42"/>
          </p:nvPr>
        </p:nvSpPr>
        <p:spPr>
          <a:xfrm>
            <a:off x="8439150" y="866775"/>
            <a:ext cx="3752850" cy="5991225"/>
          </a:xfrm>
          <a:prstGeom prst="rect">
            <a:avLst/>
          </a:prstGeom>
        </p:spPr>
        <p:txBody>
          <a:bodyPr/>
          <a:lstStyle>
            <a:lvl1pPr marL="0" indent="0">
              <a:buNone/>
              <a:defRPr sz="1100"/>
            </a:lvl1pPr>
          </a:lstStyle>
          <a:p>
            <a:r>
              <a:rPr lang="fr-FR"/>
              <a:t>Cliquez sur l'icône pour ajouter une image</a:t>
            </a:r>
            <a:endParaRPr lang="fr-FR" dirty="0"/>
          </a:p>
        </p:txBody>
      </p:sp>
      <p:sp>
        <p:nvSpPr>
          <p:cNvPr id="13" name="Espace réservé du texte 9"/>
          <p:cNvSpPr>
            <a:spLocks noGrp="1"/>
          </p:cNvSpPr>
          <p:nvPr>
            <p:ph type="body" sz="quarter" idx="43"/>
          </p:nvPr>
        </p:nvSpPr>
        <p:spPr>
          <a:xfrm>
            <a:off x="1033220" y="2903805"/>
            <a:ext cx="3090104" cy="842023"/>
          </a:xfrm>
          <a:prstGeom prst="rect">
            <a:avLst/>
          </a:prstGeom>
        </p:spPr>
        <p:txBody>
          <a:bodyPr numCol="1" spcCol="468000"/>
          <a:lstStyle>
            <a:lvl1pPr marL="0" marR="0" indent="0" algn="just" defTabSz="914400" rtl="0" eaLnBrk="1" fontAlgn="auto" latinLnBrk="0" hangingPunct="1">
              <a:lnSpc>
                <a:spcPts val="1500"/>
              </a:lnSpc>
              <a:spcBef>
                <a:spcPts val="6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20" name="Espace réservé du texte 4"/>
          <p:cNvSpPr>
            <a:spLocks noGrp="1"/>
          </p:cNvSpPr>
          <p:nvPr>
            <p:ph type="body" sz="quarter" idx="47" hasCustomPrompt="1"/>
          </p:nvPr>
        </p:nvSpPr>
        <p:spPr>
          <a:xfrm>
            <a:off x="1033220" y="2646630"/>
            <a:ext cx="3090104" cy="24531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dirty="0"/>
              <a:t>Critère</a:t>
            </a:r>
          </a:p>
        </p:txBody>
      </p:sp>
      <p:sp>
        <p:nvSpPr>
          <p:cNvPr id="22" name="Espace réservé du texte 9"/>
          <p:cNvSpPr>
            <a:spLocks noGrp="1"/>
          </p:cNvSpPr>
          <p:nvPr>
            <p:ph type="body" sz="quarter" idx="49"/>
          </p:nvPr>
        </p:nvSpPr>
        <p:spPr>
          <a:xfrm>
            <a:off x="1033220" y="4637355"/>
            <a:ext cx="3090104" cy="842023"/>
          </a:xfrm>
          <a:prstGeom prst="rect">
            <a:avLst/>
          </a:prstGeom>
        </p:spPr>
        <p:txBody>
          <a:bodyPr numCol="1" spcCol="468000"/>
          <a:lstStyle>
            <a:lvl1pPr marL="0" marR="0" indent="0" algn="just" defTabSz="914400" rtl="0" eaLnBrk="1" fontAlgn="auto" latinLnBrk="0" hangingPunct="1">
              <a:lnSpc>
                <a:spcPts val="1500"/>
              </a:lnSpc>
              <a:spcBef>
                <a:spcPts val="6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23" name="Espace réservé du texte 4"/>
          <p:cNvSpPr>
            <a:spLocks noGrp="1"/>
          </p:cNvSpPr>
          <p:nvPr>
            <p:ph type="body" sz="quarter" idx="50" hasCustomPrompt="1"/>
          </p:nvPr>
        </p:nvSpPr>
        <p:spPr>
          <a:xfrm>
            <a:off x="1033220" y="4380180"/>
            <a:ext cx="3090104" cy="24531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dirty="0"/>
              <a:t>Critère</a:t>
            </a:r>
          </a:p>
        </p:txBody>
      </p:sp>
      <p:sp>
        <p:nvSpPr>
          <p:cNvPr id="25" name="Espace réservé du texte 9"/>
          <p:cNvSpPr>
            <a:spLocks noGrp="1"/>
          </p:cNvSpPr>
          <p:nvPr>
            <p:ph type="body" sz="quarter" idx="52"/>
          </p:nvPr>
        </p:nvSpPr>
        <p:spPr>
          <a:xfrm>
            <a:off x="4807122" y="2915664"/>
            <a:ext cx="3090104" cy="842023"/>
          </a:xfrm>
          <a:prstGeom prst="rect">
            <a:avLst/>
          </a:prstGeom>
        </p:spPr>
        <p:txBody>
          <a:bodyPr numCol="1" spcCol="468000"/>
          <a:lstStyle>
            <a:lvl1pPr marL="0" marR="0" indent="0" algn="just" defTabSz="914400" rtl="0" eaLnBrk="1" fontAlgn="auto" latinLnBrk="0" hangingPunct="1">
              <a:lnSpc>
                <a:spcPts val="1500"/>
              </a:lnSpc>
              <a:spcBef>
                <a:spcPts val="6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26" name="Espace réservé du texte 4"/>
          <p:cNvSpPr>
            <a:spLocks noGrp="1"/>
          </p:cNvSpPr>
          <p:nvPr>
            <p:ph type="body" sz="quarter" idx="53" hasCustomPrompt="1"/>
          </p:nvPr>
        </p:nvSpPr>
        <p:spPr>
          <a:xfrm>
            <a:off x="4807122" y="2658489"/>
            <a:ext cx="3090104" cy="24531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dirty="0"/>
              <a:t>Critère</a:t>
            </a:r>
          </a:p>
        </p:txBody>
      </p:sp>
      <p:sp>
        <p:nvSpPr>
          <p:cNvPr id="28" name="Espace réservé du texte 9"/>
          <p:cNvSpPr>
            <a:spLocks noGrp="1"/>
          </p:cNvSpPr>
          <p:nvPr>
            <p:ph type="body" sz="quarter" idx="55"/>
          </p:nvPr>
        </p:nvSpPr>
        <p:spPr>
          <a:xfrm>
            <a:off x="4807122" y="4637355"/>
            <a:ext cx="3090104" cy="842023"/>
          </a:xfrm>
          <a:prstGeom prst="rect">
            <a:avLst/>
          </a:prstGeom>
        </p:spPr>
        <p:txBody>
          <a:bodyPr numCol="1" spcCol="468000"/>
          <a:lstStyle>
            <a:lvl1pPr marL="0" marR="0" indent="0" algn="just" defTabSz="914400" rtl="0" eaLnBrk="1" fontAlgn="auto" latinLnBrk="0" hangingPunct="1">
              <a:lnSpc>
                <a:spcPts val="1500"/>
              </a:lnSpc>
              <a:spcBef>
                <a:spcPts val="6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29" name="Espace réservé du texte 4"/>
          <p:cNvSpPr>
            <a:spLocks noGrp="1"/>
          </p:cNvSpPr>
          <p:nvPr>
            <p:ph type="body" sz="quarter" idx="56" hasCustomPrompt="1"/>
          </p:nvPr>
        </p:nvSpPr>
        <p:spPr>
          <a:xfrm>
            <a:off x="4807122" y="4380180"/>
            <a:ext cx="3090104" cy="24531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Arial Black" panose="020B0A04020102020204" pitchFamily="34" charset="0"/>
              </a:defRPr>
            </a:lvl1pPr>
            <a:lvl2pPr>
              <a:defRPr sz="1100">
                <a:latin typeface="Arial Black" panose="020B0A04020102020204" pitchFamily="34" charset="0"/>
              </a:defRPr>
            </a:lvl2pPr>
            <a:lvl3pPr>
              <a:defRPr sz="1100">
                <a:latin typeface="Arial Black" panose="020B0A04020102020204" pitchFamily="34" charset="0"/>
              </a:defRPr>
            </a:lvl3pPr>
            <a:lvl4pPr>
              <a:defRPr sz="1100">
                <a:latin typeface="Arial Black" panose="020B0A04020102020204" pitchFamily="34" charset="0"/>
              </a:defRPr>
            </a:lvl4pPr>
            <a:lvl5pPr>
              <a:defRPr sz="1100">
                <a:latin typeface="Arial Black" panose="020B0A04020102020204" pitchFamily="34" charset="0"/>
              </a:defRPr>
            </a:lvl5pPr>
          </a:lstStyle>
          <a:p>
            <a:pPr lvl="0"/>
            <a:r>
              <a:rPr lang="fr-FR" dirty="0"/>
              <a:t>Critère</a:t>
            </a:r>
          </a:p>
        </p:txBody>
      </p:sp>
      <p:sp>
        <p:nvSpPr>
          <p:cNvPr id="33" name="Espace réservé pour une image  32"/>
          <p:cNvSpPr>
            <a:spLocks noGrp="1"/>
          </p:cNvSpPr>
          <p:nvPr>
            <p:ph type="pic" sz="quarter" idx="57" hasCustomPrompt="1"/>
          </p:nvPr>
        </p:nvSpPr>
        <p:spPr>
          <a:xfrm>
            <a:off x="1033220" y="2260543"/>
            <a:ext cx="360000" cy="360000"/>
          </a:xfrm>
          <a:prstGeom prst="rect">
            <a:avLst/>
          </a:prstGeom>
        </p:spPr>
        <p:txBody>
          <a:bodyPr/>
          <a:lstStyle>
            <a:lvl1pPr marL="0" indent="0">
              <a:buNone/>
              <a:defRPr sz="600"/>
            </a:lvl1pPr>
          </a:lstStyle>
          <a:p>
            <a:r>
              <a:rPr lang="fr-FR" dirty="0"/>
              <a:t>icone</a:t>
            </a:r>
          </a:p>
        </p:txBody>
      </p:sp>
      <p:sp>
        <p:nvSpPr>
          <p:cNvPr id="37" name="Espace réservé pour une image  32"/>
          <p:cNvSpPr>
            <a:spLocks noGrp="1"/>
          </p:cNvSpPr>
          <p:nvPr>
            <p:ph type="pic" sz="quarter" idx="58" hasCustomPrompt="1"/>
          </p:nvPr>
        </p:nvSpPr>
        <p:spPr>
          <a:xfrm>
            <a:off x="4807122" y="2265272"/>
            <a:ext cx="360000" cy="360000"/>
          </a:xfrm>
          <a:prstGeom prst="rect">
            <a:avLst/>
          </a:prstGeom>
        </p:spPr>
        <p:txBody>
          <a:bodyPr/>
          <a:lstStyle>
            <a:lvl1pPr marL="0" indent="0">
              <a:buNone/>
              <a:defRPr sz="600"/>
            </a:lvl1pPr>
          </a:lstStyle>
          <a:p>
            <a:r>
              <a:rPr lang="fr-FR" dirty="0"/>
              <a:t>icone</a:t>
            </a:r>
          </a:p>
        </p:txBody>
      </p:sp>
      <p:sp>
        <p:nvSpPr>
          <p:cNvPr id="38" name="Espace réservé pour une image  32"/>
          <p:cNvSpPr>
            <a:spLocks noGrp="1"/>
          </p:cNvSpPr>
          <p:nvPr>
            <p:ph type="pic" sz="quarter" idx="59" hasCustomPrompt="1"/>
          </p:nvPr>
        </p:nvSpPr>
        <p:spPr>
          <a:xfrm>
            <a:off x="1033220" y="3997607"/>
            <a:ext cx="360000" cy="360000"/>
          </a:xfrm>
          <a:prstGeom prst="rect">
            <a:avLst/>
          </a:prstGeom>
        </p:spPr>
        <p:txBody>
          <a:bodyPr/>
          <a:lstStyle>
            <a:lvl1pPr marL="0" indent="0">
              <a:buNone/>
              <a:defRPr sz="600"/>
            </a:lvl1pPr>
          </a:lstStyle>
          <a:p>
            <a:r>
              <a:rPr lang="fr-FR" dirty="0"/>
              <a:t>icone</a:t>
            </a:r>
          </a:p>
        </p:txBody>
      </p:sp>
      <p:sp>
        <p:nvSpPr>
          <p:cNvPr id="39" name="Espace réservé pour une image  32"/>
          <p:cNvSpPr>
            <a:spLocks noGrp="1"/>
          </p:cNvSpPr>
          <p:nvPr>
            <p:ph type="pic" sz="quarter" idx="60" hasCustomPrompt="1"/>
          </p:nvPr>
        </p:nvSpPr>
        <p:spPr>
          <a:xfrm>
            <a:off x="4807122" y="3997607"/>
            <a:ext cx="360000" cy="360000"/>
          </a:xfrm>
          <a:prstGeom prst="rect">
            <a:avLst/>
          </a:prstGeom>
        </p:spPr>
        <p:txBody>
          <a:bodyPr/>
          <a:lstStyle>
            <a:lvl1pPr marL="0" indent="0">
              <a:buNone/>
              <a:defRPr sz="600"/>
            </a:lvl1pPr>
          </a:lstStyle>
          <a:p>
            <a:r>
              <a:rPr lang="fr-FR" dirty="0"/>
              <a:t>icone</a:t>
            </a:r>
          </a:p>
        </p:txBody>
      </p:sp>
      <p:sp>
        <p:nvSpPr>
          <p:cNvPr id="19" name="Espace réservé du pied de page 1">
            <a:extLst>
              <a:ext uri="{FF2B5EF4-FFF2-40B4-BE49-F238E27FC236}">
                <a16:creationId xmlns:a16="http://schemas.microsoft.com/office/drawing/2014/main" id="{B9C9861B-9BEF-654F-81C7-3D5546669788}"/>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
        <p:nvSpPr>
          <p:cNvPr id="30" name="Espace réservé du texte 4">
            <a:extLst>
              <a:ext uri="{FF2B5EF4-FFF2-40B4-BE49-F238E27FC236}">
                <a16:creationId xmlns:a16="http://schemas.microsoft.com/office/drawing/2014/main" id="{37C20484-7B42-914B-B5F6-4A0DFD90C8C5}"/>
              </a:ext>
            </a:extLst>
          </p:cNvPr>
          <p:cNvSpPr>
            <a:spLocks noGrp="1"/>
          </p:cNvSpPr>
          <p:nvPr>
            <p:ph type="body" sz="quarter" idx="35" hasCustomPrompt="1"/>
          </p:nvPr>
        </p:nvSpPr>
        <p:spPr>
          <a:xfrm>
            <a:off x="337930" y="922713"/>
            <a:ext cx="7141201" cy="273879"/>
          </a:xfrm>
          <a:prstGeom prst="rect">
            <a:avLst/>
          </a:prstGeom>
        </p:spPr>
        <p:txBody>
          <a:bodyPr anchor="t"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200" b="1" kern="1200" dirty="0">
                <a:solidFill>
                  <a:schemeClr val="tx1"/>
                </a:solidFill>
                <a:latin typeface="Arial"/>
                <a:ea typeface="Arial" charset="0"/>
                <a:cs typeface="Arial"/>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a:t>
            </a:r>
          </a:p>
        </p:txBody>
      </p:sp>
      <p:sp>
        <p:nvSpPr>
          <p:cNvPr id="31" name="Espace réservé du texte 6">
            <a:extLst>
              <a:ext uri="{FF2B5EF4-FFF2-40B4-BE49-F238E27FC236}">
                <a16:creationId xmlns:a16="http://schemas.microsoft.com/office/drawing/2014/main" id="{F10CB560-F19E-E547-81DB-A5CB6EDA83E2}"/>
              </a:ext>
            </a:extLst>
          </p:cNvPr>
          <p:cNvSpPr>
            <a:spLocks noGrp="1"/>
          </p:cNvSpPr>
          <p:nvPr>
            <p:ph type="body" sz="quarter" idx="10" hasCustomPrompt="1"/>
          </p:nvPr>
        </p:nvSpPr>
        <p:spPr>
          <a:xfrm>
            <a:off x="337932" y="564022"/>
            <a:ext cx="7141199" cy="358691"/>
          </a:xfrm>
          <a:prstGeom prst="rect">
            <a:avLst/>
          </a:prstGeom>
        </p:spPr>
        <p:txBody>
          <a:bodyPr anchor="t" anchorCtr="0"/>
          <a:lstStyle>
            <a:lvl1pPr marL="0" indent="0">
              <a:buNone/>
              <a:defRPr sz="2400" b="1" cap="all" spc="-150" baseline="0">
                <a:latin typeface="+mj-lt"/>
              </a:defRPr>
            </a:lvl1pPr>
          </a:lstStyle>
          <a:p>
            <a:pPr lvl="0"/>
            <a:r>
              <a:rPr lang="fr-FR" dirty="0"/>
              <a:t>Titre</a:t>
            </a:r>
          </a:p>
        </p:txBody>
      </p:sp>
    </p:spTree>
    <p:extLst>
      <p:ext uri="{BB962C8B-B14F-4D97-AF65-F5344CB8AC3E}">
        <p14:creationId xmlns:p14="http://schemas.microsoft.com/office/powerpoint/2010/main" val="706815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VELOPMENT_6">
    <p:spTree>
      <p:nvGrpSpPr>
        <p:cNvPr id="1" name=""/>
        <p:cNvGrpSpPr/>
        <p:nvPr/>
      </p:nvGrpSpPr>
      <p:grpSpPr>
        <a:xfrm>
          <a:off x="0" y="0"/>
          <a:ext cx="0" cy="0"/>
          <a:chOff x="0" y="0"/>
          <a:chExt cx="0" cy="0"/>
        </a:xfrm>
      </p:grpSpPr>
      <p:sp>
        <p:nvSpPr>
          <p:cNvPr id="5" name="Espace réservé du texte 4"/>
          <p:cNvSpPr>
            <a:spLocks noGrp="1"/>
          </p:cNvSpPr>
          <p:nvPr>
            <p:ph type="body" sz="quarter" idx="32"/>
          </p:nvPr>
        </p:nvSpPr>
        <p:spPr>
          <a:xfrm>
            <a:off x="1596623" y="2836893"/>
            <a:ext cx="10155434" cy="647597"/>
          </a:xfrm>
          <a:prstGeom prst="rect">
            <a:avLst/>
          </a:prstGeom>
        </p:spPr>
        <p:txBody>
          <a:bodyPr/>
          <a:lstStyle>
            <a:lvl1pPr marL="0" indent="0">
              <a:lnSpc>
                <a:spcPts val="1500"/>
              </a:lnSpc>
              <a:spcBef>
                <a:spcPts val="0"/>
              </a:spcBef>
              <a:buFont typeface="Arial" panose="020B0604020202020204" pitchFamily="34" charset="0"/>
              <a:buNone/>
              <a:defRPr sz="1100"/>
            </a:lvl1pPr>
            <a:lvl2pPr>
              <a:defRPr sz="1100"/>
            </a:lvl2pPr>
            <a:lvl3pPr>
              <a:defRPr sz="1100"/>
            </a:lvl3pPr>
            <a:lvl4pPr>
              <a:defRPr sz="1100"/>
            </a:lvl4pPr>
            <a:lvl5pPr>
              <a:defRPr sz="1100"/>
            </a:lvl5pPr>
          </a:lstStyle>
          <a:p>
            <a:pPr lvl="0"/>
            <a:r>
              <a:rPr lang="fr-FR"/>
              <a:t>Modifier les styles du texte du masque</a:t>
            </a:r>
          </a:p>
        </p:txBody>
      </p:sp>
      <p:sp>
        <p:nvSpPr>
          <p:cNvPr id="16" name="Espace réservé du texte 15"/>
          <p:cNvSpPr>
            <a:spLocks noGrp="1"/>
          </p:cNvSpPr>
          <p:nvPr>
            <p:ph type="body" sz="quarter" idx="39" hasCustomPrompt="1"/>
          </p:nvPr>
        </p:nvSpPr>
        <p:spPr>
          <a:xfrm>
            <a:off x="688128" y="2819597"/>
            <a:ext cx="657581" cy="693300"/>
          </a:xfrm>
          <a:prstGeom prst="ellipse">
            <a:avLst/>
          </a:prstGeom>
          <a:solidFill>
            <a:schemeClr val="bg1"/>
          </a:solidFill>
          <a:ln>
            <a:solidFill>
              <a:srgbClr val="8CDDFF"/>
            </a:solidFill>
          </a:ln>
        </p:spPr>
        <p:txBody>
          <a:bodyPr anchor="ctr"/>
          <a:lstStyle>
            <a:lvl1pPr marL="0" indent="0" algn="ctr">
              <a:buNone/>
              <a:defRPr sz="1600">
                <a:solidFill>
                  <a:srgbClr val="8CDDFF"/>
                </a:solidFill>
                <a:latin typeface="+mj-lt"/>
              </a:defRPr>
            </a:lvl1pPr>
          </a:lstStyle>
          <a:p>
            <a:pPr lvl="0"/>
            <a:r>
              <a:rPr lang="fr-FR" dirty="0"/>
              <a:t>#1</a:t>
            </a:r>
          </a:p>
        </p:txBody>
      </p:sp>
      <p:sp>
        <p:nvSpPr>
          <p:cNvPr id="112" name="Espace réservé du texte 15"/>
          <p:cNvSpPr>
            <a:spLocks noGrp="1"/>
          </p:cNvSpPr>
          <p:nvPr>
            <p:ph type="body" sz="quarter" idx="40" hasCustomPrompt="1"/>
          </p:nvPr>
        </p:nvSpPr>
        <p:spPr>
          <a:xfrm>
            <a:off x="688128" y="3911966"/>
            <a:ext cx="657581" cy="693300"/>
          </a:xfrm>
          <a:prstGeom prst="ellipse">
            <a:avLst/>
          </a:prstGeom>
          <a:solidFill>
            <a:schemeClr val="bg1"/>
          </a:solidFill>
          <a:ln>
            <a:solidFill>
              <a:srgbClr val="98D5F0"/>
            </a:solidFill>
          </a:ln>
        </p:spPr>
        <p:txBody>
          <a:bodyPr anchor="ctr"/>
          <a:lstStyle>
            <a:lvl1pPr marL="0" indent="0" algn="ctr">
              <a:buNone/>
              <a:defRPr sz="1600">
                <a:solidFill>
                  <a:srgbClr val="98D5F0"/>
                </a:solidFill>
                <a:latin typeface="+mj-lt"/>
              </a:defRPr>
            </a:lvl1pPr>
          </a:lstStyle>
          <a:p>
            <a:pPr lvl="0"/>
            <a:r>
              <a:rPr lang="fr-FR" dirty="0"/>
              <a:t>#2</a:t>
            </a:r>
          </a:p>
        </p:txBody>
      </p:sp>
      <p:sp>
        <p:nvSpPr>
          <p:cNvPr id="113" name="Espace réservé du texte 15"/>
          <p:cNvSpPr>
            <a:spLocks noGrp="1"/>
          </p:cNvSpPr>
          <p:nvPr>
            <p:ph type="body" sz="quarter" idx="41" hasCustomPrompt="1"/>
          </p:nvPr>
        </p:nvSpPr>
        <p:spPr>
          <a:xfrm>
            <a:off x="688128" y="5004335"/>
            <a:ext cx="657581" cy="693300"/>
          </a:xfrm>
          <a:prstGeom prst="ellipse">
            <a:avLst/>
          </a:prstGeom>
          <a:solidFill>
            <a:schemeClr val="bg1"/>
          </a:solidFill>
          <a:ln>
            <a:solidFill>
              <a:srgbClr val="32AAE1"/>
            </a:solidFill>
          </a:ln>
        </p:spPr>
        <p:txBody>
          <a:bodyPr anchor="ctr"/>
          <a:lstStyle>
            <a:lvl1pPr marL="0" indent="0" algn="ctr">
              <a:buNone/>
              <a:defRPr sz="1600">
                <a:solidFill>
                  <a:srgbClr val="32AAE1"/>
                </a:solidFill>
                <a:latin typeface="+mj-lt"/>
              </a:defRPr>
            </a:lvl1pPr>
          </a:lstStyle>
          <a:p>
            <a:pPr lvl="0"/>
            <a:r>
              <a:rPr lang="fr-FR" dirty="0"/>
              <a:t>#3</a:t>
            </a:r>
          </a:p>
        </p:txBody>
      </p:sp>
      <p:sp>
        <p:nvSpPr>
          <p:cNvPr id="25" name="Espace réservé du texte 4"/>
          <p:cNvSpPr>
            <a:spLocks noGrp="1"/>
          </p:cNvSpPr>
          <p:nvPr>
            <p:ph type="body" sz="quarter" idx="42"/>
          </p:nvPr>
        </p:nvSpPr>
        <p:spPr>
          <a:xfrm>
            <a:off x="1596623" y="3929758"/>
            <a:ext cx="10155434" cy="647597"/>
          </a:xfrm>
          <a:prstGeom prst="rect">
            <a:avLst/>
          </a:prstGeom>
        </p:spPr>
        <p:txBody>
          <a:bodyPr/>
          <a:lstStyle>
            <a:lvl1pPr marL="0" indent="0">
              <a:lnSpc>
                <a:spcPct val="100000"/>
              </a:lnSpc>
              <a:spcBef>
                <a:spcPts val="0"/>
              </a:spcBef>
              <a:buFont typeface="Arial" panose="020B0604020202020204" pitchFamily="34" charset="0"/>
              <a:buNone/>
              <a:defRPr sz="1100"/>
            </a:lvl1pPr>
            <a:lvl2pPr>
              <a:defRPr sz="1100"/>
            </a:lvl2pPr>
            <a:lvl3pPr>
              <a:defRPr sz="1100"/>
            </a:lvl3pPr>
            <a:lvl4pPr>
              <a:defRPr sz="1100"/>
            </a:lvl4pPr>
            <a:lvl5pPr>
              <a:defRPr sz="1100"/>
            </a:lvl5pPr>
          </a:lstStyle>
          <a:p>
            <a:pPr lvl="0"/>
            <a:r>
              <a:rPr lang="fr-FR"/>
              <a:t>Modifier les styles du texte du masque</a:t>
            </a:r>
          </a:p>
        </p:txBody>
      </p:sp>
      <p:sp>
        <p:nvSpPr>
          <p:cNvPr id="26" name="Espace réservé du texte 4"/>
          <p:cNvSpPr>
            <a:spLocks noGrp="1"/>
          </p:cNvSpPr>
          <p:nvPr>
            <p:ph type="body" sz="quarter" idx="43"/>
          </p:nvPr>
        </p:nvSpPr>
        <p:spPr>
          <a:xfrm>
            <a:off x="1596623" y="5027186"/>
            <a:ext cx="10155434" cy="647597"/>
          </a:xfrm>
          <a:prstGeom prst="rect">
            <a:avLst/>
          </a:prstGeom>
        </p:spPr>
        <p:txBody>
          <a:bodyPr/>
          <a:lstStyle>
            <a:lvl1pPr marL="0" indent="0">
              <a:lnSpc>
                <a:spcPct val="100000"/>
              </a:lnSpc>
              <a:spcBef>
                <a:spcPts val="0"/>
              </a:spcBef>
              <a:buFont typeface="Arial" panose="020B0604020202020204" pitchFamily="34" charset="0"/>
              <a:buNone/>
              <a:defRPr sz="1100"/>
            </a:lvl1pPr>
            <a:lvl2pPr>
              <a:defRPr sz="1100"/>
            </a:lvl2pPr>
            <a:lvl3pPr>
              <a:defRPr sz="1100"/>
            </a:lvl3pPr>
            <a:lvl4pPr>
              <a:defRPr sz="1100"/>
            </a:lvl4pPr>
            <a:lvl5pPr>
              <a:defRPr sz="1100"/>
            </a:lvl5pPr>
          </a:lstStyle>
          <a:p>
            <a:pPr lvl="0"/>
            <a:r>
              <a:rPr lang="fr-FR"/>
              <a:t>Modifier les styles du texte du masque</a:t>
            </a:r>
          </a:p>
        </p:txBody>
      </p:sp>
      <p:sp>
        <p:nvSpPr>
          <p:cNvPr id="15" name="Espace réservé du texte 2">
            <a:extLst>
              <a:ext uri="{FF2B5EF4-FFF2-40B4-BE49-F238E27FC236}">
                <a16:creationId xmlns:a16="http://schemas.microsoft.com/office/drawing/2014/main" id="{2686BD5B-F9F1-461D-B44D-92D09B9BAC2D}"/>
              </a:ext>
            </a:extLst>
          </p:cNvPr>
          <p:cNvSpPr>
            <a:spLocks noGrp="1"/>
          </p:cNvSpPr>
          <p:nvPr>
            <p:ph type="body" sz="quarter" idx="44"/>
          </p:nvPr>
        </p:nvSpPr>
        <p:spPr>
          <a:xfrm>
            <a:off x="338138" y="2046289"/>
            <a:ext cx="11413919" cy="4216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vl2pPr>
              <a:defRPr sz="1100"/>
            </a:lvl2pPr>
            <a:lvl3pPr>
              <a:defRPr sz="1100"/>
            </a:lvl3pPr>
            <a:lvl4pPr>
              <a:defRPr sz="1100"/>
            </a:lvl4pPr>
            <a:lvl5pPr>
              <a:defRPr sz="1100"/>
            </a:lvl5pPr>
          </a:lstStyle>
          <a:p>
            <a:pPr lvl="0"/>
            <a:r>
              <a:rPr lang="fr-FR"/>
              <a:t>Modifier les styles du texte du masque</a:t>
            </a:r>
          </a:p>
        </p:txBody>
      </p:sp>
      <p:sp>
        <p:nvSpPr>
          <p:cNvPr id="14" name="Espace réservé du pied de page 1">
            <a:extLst>
              <a:ext uri="{FF2B5EF4-FFF2-40B4-BE49-F238E27FC236}">
                <a16:creationId xmlns:a16="http://schemas.microsoft.com/office/drawing/2014/main" id="{5E35B4B0-5A29-6948-BBB2-47519A339F73}"/>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
        <p:nvSpPr>
          <p:cNvPr id="18" name="Espace réservé du texte 4">
            <a:extLst>
              <a:ext uri="{FF2B5EF4-FFF2-40B4-BE49-F238E27FC236}">
                <a16:creationId xmlns:a16="http://schemas.microsoft.com/office/drawing/2014/main" id="{9CEB7E3D-4D9F-0D49-AB8C-95E8F60F4FEF}"/>
              </a:ext>
            </a:extLst>
          </p:cNvPr>
          <p:cNvSpPr>
            <a:spLocks noGrp="1"/>
          </p:cNvSpPr>
          <p:nvPr>
            <p:ph type="body" sz="quarter" idx="35" hasCustomPrompt="1"/>
          </p:nvPr>
        </p:nvSpPr>
        <p:spPr>
          <a:xfrm>
            <a:off x="337930" y="922713"/>
            <a:ext cx="11433655" cy="273879"/>
          </a:xfrm>
          <a:prstGeom prst="rect">
            <a:avLst/>
          </a:prstGeom>
        </p:spPr>
        <p:txBody>
          <a:bodyPr anchor="t"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200" b="1" kern="1200" dirty="0">
                <a:solidFill>
                  <a:schemeClr val="tx1"/>
                </a:solidFill>
                <a:latin typeface="Arial"/>
                <a:ea typeface="Arial" charset="0"/>
                <a:cs typeface="Arial"/>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a:t>
            </a:r>
          </a:p>
        </p:txBody>
      </p:sp>
      <p:sp>
        <p:nvSpPr>
          <p:cNvPr id="19" name="Espace réservé du texte 6">
            <a:extLst>
              <a:ext uri="{FF2B5EF4-FFF2-40B4-BE49-F238E27FC236}">
                <a16:creationId xmlns:a16="http://schemas.microsoft.com/office/drawing/2014/main" id="{8E7ED1D0-FE4D-134C-A6D0-279F1C99A3C3}"/>
              </a:ext>
            </a:extLst>
          </p:cNvPr>
          <p:cNvSpPr>
            <a:spLocks noGrp="1"/>
          </p:cNvSpPr>
          <p:nvPr>
            <p:ph type="body" sz="quarter" idx="10" hasCustomPrompt="1"/>
          </p:nvPr>
        </p:nvSpPr>
        <p:spPr>
          <a:xfrm>
            <a:off x="337931" y="564022"/>
            <a:ext cx="11433653" cy="358691"/>
          </a:xfrm>
          <a:prstGeom prst="rect">
            <a:avLst/>
          </a:prstGeom>
        </p:spPr>
        <p:txBody>
          <a:bodyPr anchor="t" anchorCtr="0"/>
          <a:lstStyle>
            <a:lvl1pPr marL="0" indent="0">
              <a:buNone/>
              <a:defRPr sz="2400" b="1" cap="all" spc="-150" baseline="0">
                <a:latin typeface="+mj-lt"/>
              </a:defRPr>
            </a:lvl1pPr>
          </a:lstStyle>
          <a:p>
            <a:pPr lvl="0"/>
            <a:r>
              <a:rPr lang="fr-FR" dirty="0"/>
              <a:t>Titre</a:t>
            </a:r>
          </a:p>
        </p:txBody>
      </p:sp>
    </p:spTree>
    <p:extLst>
      <p:ext uri="{BB962C8B-B14F-4D97-AF65-F5344CB8AC3E}">
        <p14:creationId xmlns:p14="http://schemas.microsoft.com/office/powerpoint/2010/main" val="1458452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_2">
    <p:spTree>
      <p:nvGrpSpPr>
        <p:cNvPr id="1" name=""/>
        <p:cNvGrpSpPr/>
        <p:nvPr/>
      </p:nvGrpSpPr>
      <p:grpSpPr>
        <a:xfrm>
          <a:off x="0" y="0"/>
          <a:ext cx="0" cy="0"/>
          <a:chOff x="0" y="0"/>
          <a:chExt cx="0" cy="0"/>
        </a:xfrm>
      </p:grpSpPr>
      <p:sp>
        <p:nvSpPr>
          <p:cNvPr id="3" name="Espace réservé du texte 2"/>
          <p:cNvSpPr>
            <a:spLocks noGrp="1"/>
          </p:cNvSpPr>
          <p:nvPr>
            <p:ph type="body" sz="quarter" idx="41"/>
          </p:nvPr>
        </p:nvSpPr>
        <p:spPr>
          <a:xfrm>
            <a:off x="638175" y="2167105"/>
            <a:ext cx="7820024" cy="2394386"/>
          </a:xfrm>
          <a:prstGeom prst="rect">
            <a:avLst/>
          </a:prstGeom>
          <a:solidFill>
            <a:schemeClr val="bg1">
              <a:lumMod val="90000"/>
            </a:schemeClr>
          </a:solidFill>
        </p:spPr>
        <p:txBody>
          <a:bodyPr/>
          <a:lstStyle>
            <a:lvl1pPr marL="0" indent="0">
              <a:lnSpc>
                <a:spcPts val="1500"/>
              </a:lnSpc>
              <a:buNone/>
              <a:defRPr sz="1100">
                <a:solidFill>
                  <a:schemeClr val="tx1"/>
                </a:solidFill>
              </a:defRPr>
            </a:lvl1pPr>
            <a:lvl2pPr>
              <a:defRPr sz="1100"/>
            </a:lvl2pPr>
            <a:lvl3pPr>
              <a:defRPr sz="1100"/>
            </a:lvl3pPr>
            <a:lvl4pPr>
              <a:defRPr sz="1100"/>
            </a:lvl4pPr>
            <a:lvl5pPr>
              <a:defRPr sz="1100"/>
            </a:lvl5pPr>
          </a:lstStyle>
          <a:p>
            <a:pPr lvl="0"/>
            <a:r>
              <a:rPr lang="fr-FR"/>
              <a:t>Modifier les styles du texte du masque</a:t>
            </a:r>
          </a:p>
        </p:txBody>
      </p:sp>
      <p:sp>
        <p:nvSpPr>
          <p:cNvPr id="5" name="Espace réservé du texte 4"/>
          <p:cNvSpPr>
            <a:spLocks noGrp="1"/>
          </p:cNvSpPr>
          <p:nvPr>
            <p:ph type="body" sz="quarter" idx="42"/>
          </p:nvPr>
        </p:nvSpPr>
        <p:spPr>
          <a:xfrm>
            <a:off x="641350" y="4792663"/>
            <a:ext cx="7820025" cy="1366837"/>
          </a:xfrm>
          <a:prstGeom prst="rect">
            <a:avLst/>
          </a:prstGeom>
        </p:spPr>
        <p:txBody>
          <a:bodyPr/>
          <a:lstStyle>
            <a:lvl1pPr marL="0" indent="0">
              <a:lnSpc>
                <a:spcPts val="1500"/>
              </a:lnSpc>
              <a:buNone/>
              <a:defRPr sz="1100"/>
            </a:lvl1pPr>
            <a:lvl2pPr>
              <a:defRPr sz="1100"/>
            </a:lvl2pPr>
            <a:lvl3pPr>
              <a:defRPr sz="1100"/>
            </a:lvl3pPr>
            <a:lvl4pPr>
              <a:defRPr sz="1100"/>
            </a:lvl4pPr>
            <a:lvl5pPr>
              <a:defRPr sz="1100"/>
            </a:lvl5pPr>
          </a:lstStyle>
          <a:p>
            <a:pPr lvl="0"/>
            <a:r>
              <a:rPr lang="fr-FR"/>
              <a:t>Modifier les styles du texte du masque</a:t>
            </a:r>
          </a:p>
        </p:txBody>
      </p:sp>
      <p:sp>
        <p:nvSpPr>
          <p:cNvPr id="32" name="Espace réservé pour une image  38"/>
          <p:cNvSpPr>
            <a:spLocks noGrp="1"/>
          </p:cNvSpPr>
          <p:nvPr>
            <p:ph type="pic" sz="quarter" idx="38"/>
          </p:nvPr>
        </p:nvSpPr>
        <p:spPr>
          <a:xfrm>
            <a:off x="9841454" y="2345780"/>
            <a:ext cx="735052" cy="748126"/>
          </a:xfrm>
          <a:prstGeom prst="rect">
            <a:avLst/>
          </a:prstGeom>
          <a:ln w="28575">
            <a:noFill/>
          </a:ln>
        </p:spPr>
        <p:txBody>
          <a:bodyPr/>
          <a:lstStyle>
            <a:lvl1pPr marL="0" indent="0">
              <a:buNone/>
              <a:defRPr sz="1100"/>
            </a:lvl1pPr>
          </a:lstStyle>
          <a:p>
            <a:r>
              <a:rPr lang="fr-FR"/>
              <a:t>Cliquez sur l'icône pour ajouter une image</a:t>
            </a:r>
            <a:endParaRPr lang="fr-FR" dirty="0"/>
          </a:p>
        </p:txBody>
      </p:sp>
      <p:sp>
        <p:nvSpPr>
          <p:cNvPr id="33" name="Espace réservé pour une image  38"/>
          <p:cNvSpPr>
            <a:spLocks noGrp="1"/>
          </p:cNvSpPr>
          <p:nvPr>
            <p:ph type="pic" sz="quarter" idx="39"/>
          </p:nvPr>
        </p:nvSpPr>
        <p:spPr>
          <a:xfrm>
            <a:off x="9841454" y="3736665"/>
            <a:ext cx="735052" cy="748126"/>
          </a:xfrm>
          <a:prstGeom prst="rect">
            <a:avLst/>
          </a:prstGeom>
          <a:ln w="28575">
            <a:noFill/>
          </a:ln>
        </p:spPr>
        <p:txBody>
          <a:bodyPr/>
          <a:lstStyle>
            <a:lvl1pPr marL="0" indent="0">
              <a:buNone/>
              <a:defRPr sz="1100"/>
            </a:lvl1pPr>
          </a:lstStyle>
          <a:p>
            <a:r>
              <a:rPr lang="fr-FR"/>
              <a:t>Cliquez sur l'icône pour ajouter une image</a:t>
            </a:r>
            <a:endParaRPr lang="fr-FR" dirty="0"/>
          </a:p>
        </p:txBody>
      </p:sp>
      <p:sp>
        <p:nvSpPr>
          <p:cNvPr id="34" name="Espace réservé pour une image  38"/>
          <p:cNvSpPr>
            <a:spLocks noGrp="1"/>
          </p:cNvSpPr>
          <p:nvPr>
            <p:ph type="pic" sz="quarter" idx="40"/>
          </p:nvPr>
        </p:nvSpPr>
        <p:spPr>
          <a:xfrm>
            <a:off x="9841454" y="5184725"/>
            <a:ext cx="735052" cy="748126"/>
          </a:xfrm>
          <a:prstGeom prst="rect">
            <a:avLst/>
          </a:prstGeom>
          <a:ln w="28575">
            <a:noFill/>
          </a:ln>
        </p:spPr>
        <p:txBody>
          <a:bodyPr/>
          <a:lstStyle>
            <a:lvl1pPr marL="0" indent="0">
              <a:buNone/>
              <a:defRPr sz="1100"/>
            </a:lvl1pPr>
          </a:lstStyle>
          <a:p>
            <a:r>
              <a:rPr lang="fr-FR"/>
              <a:t>Cliquez sur l'icône pour ajouter une image</a:t>
            </a:r>
            <a:endParaRPr lang="fr-FR" dirty="0"/>
          </a:p>
        </p:txBody>
      </p:sp>
      <p:sp>
        <p:nvSpPr>
          <p:cNvPr id="10" name="Espace réservé du pied de page 1">
            <a:extLst>
              <a:ext uri="{FF2B5EF4-FFF2-40B4-BE49-F238E27FC236}">
                <a16:creationId xmlns:a16="http://schemas.microsoft.com/office/drawing/2014/main" id="{EF328428-03C6-224C-BBA0-FF5172968E03}"/>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
        <p:nvSpPr>
          <p:cNvPr id="11" name="Espace réservé du texte 4">
            <a:extLst>
              <a:ext uri="{FF2B5EF4-FFF2-40B4-BE49-F238E27FC236}">
                <a16:creationId xmlns:a16="http://schemas.microsoft.com/office/drawing/2014/main" id="{9CEB7E3D-4D9F-0D49-AB8C-95E8F60F4FEF}"/>
              </a:ext>
            </a:extLst>
          </p:cNvPr>
          <p:cNvSpPr>
            <a:spLocks noGrp="1"/>
          </p:cNvSpPr>
          <p:nvPr>
            <p:ph type="body" sz="quarter" idx="35" hasCustomPrompt="1"/>
          </p:nvPr>
        </p:nvSpPr>
        <p:spPr>
          <a:xfrm>
            <a:off x="337930" y="922713"/>
            <a:ext cx="11433655" cy="273879"/>
          </a:xfrm>
          <a:prstGeom prst="rect">
            <a:avLst/>
          </a:prstGeom>
        </p:spPr>
        <p:txBody>
          <a:bodyPr anchor="t"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200" b="1" kern="1200" dirty="0">
                <a:solidFill>
                  <a:schemeClr val="tx1"/>
                </a:solidFill>
                <a:latin typeface="Arial"/>
                <a:ea typeface="Arial" charset="0"/>
                <a:cs typeface="Arial"/>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a:t>
            </a:r>
          </a:p>
        </p:txBody>
      </p:sp>
      <p:sp>
        <p:nvSpPr>
          <p:cNvPr id="14" name="Espace réservé du texte 6">
            <a:extLst>
              <a:ext uri="{FF2B5EF4-FFF2-40B4-BE49-F238E27FC236}">
                <a16:creationId xmlns:a16="http://schemas.microsoft.com/office/drawing/2014/main" id="{8E7ED1D0-FE4D-134C-A6D0-279F1C99A3C3}"/>
              </a:ext>
            </a:extLst>
          </p:cNvPr>
          <p:cNvSpPr>
            <a:spLocks noGrp="1"/>
          </p:cNvSpPr>
          <p:nvPr>
            <p:ph type="body" sz="quarter" idx="10" hasCustomPrompt="1"/>
          </p:nvPr>
        </p:nvSpPr>
        <p:spPr>
          <a:xfrm>
            <a:off x="337931" y="564022"/>
            <a:ext cx="11433653" cy="358691"/>
          </a:xfrm>
          <a:prstGeom prst="rect">
            <a:avLst/>
          </a:prstGeom>
        </p:spPr>
        <p:txBody>
          <a:bodyPr anchor="t" anchorCtr="0"/>
          <a:lstStyle>
            <a:lvl1pPr marL="0" indent="0">
              <a:buNone/>
              <a:defRPr sz="2400" b="1" cap="all" spc="-150" baseline="0">
                <a:latin typeface="+mj-lt"/>
              </a:defRPr>
            </a:lvl1pPr>
          </a:lstStyle>
          <a:p>
            <a:pPr lvl="0"/>
            <a:r>
              <a:rPr lang="fr-FR" dirty="0"/>
              <a:t>Titre</a:t>
            </a:r>
          </a:p>
        </p:txBody>
      </p:sp>
    </p:spTree>
    <p:extLst>
      <p:ext uri="{BB962C8B-B14F-4D97-AF65-F5344CB8AC3E}">
        <p14:creationId xmlns:p14="http://schemas.microsoft.com/office/powerpoint/2010/main" val="4236823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PPROACH">
    <p:spTree>
      <p:nvGrpSpPr>
        <p:cNvPr id="1" name=""/>
        <p:cNvGrpSpPr/>
        <p:nvPr/>
      </p:nvGrpSpPr>
      <p:grpSpPr>
        <a:xfrm>
          <a:off x="0" y="0"/>
          <a:ext cx="0" cy="0"/>
          <a:chOff x="0" y="0"/>
          <a:chExt cx="0" cy="0"/>
        </a:xfrm>
      </p:grpSpPr>
      <p:sp>
        <p:nvSpPr>
          <p:cNvPr id="6" name="Espace réservé du tableau 5"/>
          <p:cNvSpPr>
            <a:spLocks noGrp="1"/>
          </p:cNvSpPr>
          <p:nvPr>
            <p:ph type="tbl" sz="quarter" idx="28"/>
          </p:nvPr>
        </p:nvSpPr>
        <p:spPr>
          <a:xfrm>
            <a:off x="333231" y="2181226"/>
            <a:ext cx="11591925" cy="2019300"/>
          </a:xfrm>
          <a:prstGeom prst="rect">
            <a:avLst/>
          </a:prstGeom>
        </p:spPr>
        <p:txBody>
          <a:bodyPr/>
          <a:lstStyle>
            <a:lvl1pPr marL="0" indent="0">
              <a:lnSpc>
                <a:spcPts val="1500"/>
              </a:lnSpc>
              <a:buNone/>
              <a:defRPr sz="1200"/>
            </a:lvl1pPr>
          </a:lstStyle>
          <a:p>
            <a:r>
              <a:rPr lang="fr-FR"/>
              <a:t>Cliquez sur l'icône pour ajouter un tableau</a:t>
            </a:r>
            <a:endParaRPr lang="fr-FR" dirty="0"/>
          </a:p>
        </p:txBody>
      </p:sp>
      <p:sp>
        <p:nvSpPr>
          <p:cNvPr id="8" name="Espace réservé du texte 9"/>
          <p:cNvSpPr>
            <a:spLocks noGrp="1"/>
          </p:cNvSpPr>
          <p:nvPr>
            <p:ph type="body" sz="quarter" idx="22"/>
          </p:nvPr>
        </p:nvSpPr>
        <p:spPr>
          <a:xfrm>
            <a:off x="333231" y="5133975"/>
            <a:ext cx="5534170" cy="809955"/>
          </a:xfrm>
          <a:prstGeom prst="rect">
            <a:avLst/>
          </a:prstGeom>
        </p:spPr>
        <p:txBody>
          <a:bodyPr numCol="1" spcCol="468000"/>
          <a:lstStyle>
            <a:lvl1pPr marL="0" marR="0" indent="0" algn="just"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0" name="Espace réservé du texte 9"/>
          <p:cNvSpPr>
            <a:spLocks noGrp="1"/>
          </p:cNvSpPr>
          <p:nvPr>
            <p:ph type="body" sz="quarter" idx="33"/>
          </p:nvPr>
        </p:nvSpPr>
        <p:spPr>
          <a:xfrm>
            <a:off x="6390986" y="5133974"/>
            <a:ext cx="5534170" cy="809955"/>
          </a:xfrm>
          <a:prstGeom prst="rect">
            <a:avLst/>
          </a:prstGeom>
        </p:spPr>
        <p:txBody>
          <a:bodyPr numCol="1" spcCol="468000"/>
          <a:lstStyle>
            <a:lvl1pPr marL="0" marR="0" indent="0" algn="just"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1" name="Espace réservé du texte 4"/>
          <p:cNvSpPr>
            <a:spLocks noGrp="1"/>
          </p:cNvSpPr>
          <p:nvPr>
            <p:ph type="body" sz="quarter" idx="34"/>
          </p:nvPr>
        </p:nvSpPr>
        <p:spPr>
          <a:xfrm>
            <a:off x="333232" y="4618600"/>
            <a:ext cx="5534170" cy="21294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baseline="0">
                <a:latin typeface="Arial Black" panose="020B0A04020102020204" pitchFamily="34" charset="0"/>
              </a:defRPr>
            </a:lvl1pPr>
            <a:lvl2pPr>
              <a:defRPr sz="1200">
                <a:latin typeface="Arial Black" panose="020B0A04020102020204" pitchFamily="34" charset="0"/>
              </a:defRPr>
            </a:lvl2pPr>
            <a:lvl3pPr>
              <a:defRPr sz="1200">
                <a:latin typeface="Arial Black" panose="020B0A04020102020204" pitchFamily="34" charset="0"/>
              </a:defRPr>
            </a:lvl3pPr>
            <a:lvl4pPr>
              <a:defRPr sz="1200">
                <a:latin typeface="Arial Black" panose="020B0A04020102020204" pitchFamily="34" charset="0"/>
              </a:defRPr>
            </a:lvl4pPr>
            <a:lvl5pPr>
              <a:defRPr sz="1200">
                <a:latin typeface="Arial Black" panose="020B0A04020102020204" pitchFamily="34" charset="0"/>
              </a:defRPr>
            </a:lvl5pPr>
          </a:lstStyle>
          <a:p>
            <a:pPr lvl="0"/>
            <a:r>
              <a:rPr lang="fr-FR"/>
              <a:t>Modifier les styles du texte du masque</a:t>
            </a:r>
          </a:p>
        </p:txBody>
      </p:sp>
      <p:sp>
        <p:nvSpPr>
          <p:cNvPr id="12" name="Espace réservé du texte 4"/>
          <p:cNvSpPr>
            <a:spLocks noGrp="1"/>
          </p:cNvSpPr>
          <p:nvPr>
            <p:ph type="body" sz="quarter" idx="35"/>
          </p:nvPr>
        </p:nvSpPr>
        <p:spPr>
          <a:xfrm>
            <a:off x="6390986" y="4618600"/>
            <a:ext cx="5534170" cy="21294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baseline="0">
                <a:latin typeface="Arial Black" panose="020B0A04020102020204" pitchFamily="34" charset="0"/>
              </a:defRPr>
            </a:lvl1pPr>
            <a:lvl2pPr>
              <a:defRPr sz="1200">
                <a:latin typeface="Arial Black" panose="020B0A04020102020204" pitchFamily="34" charset="0"/>
              </a:defRPr>
            </a:lvl2pPr>
            <a:lvl3pPr>
              <a:defRPr sz="1200">
                <a:latin typeface="Arial Black" panose="020B0A04020102020204" pitchFamily="34" charset="0"/>
              </a:defRPr>
            </a:lvl3pPr>
            <a:lvl4pPr>
              <a:defRPr sz="1200">
                <a:latin typeface="Arial Black" panose="020B0A04020102020204" pitchFamily="34" charset="0"/>
              </a:defRPr>
            </a:lvl4pPr>
            <a:lvl5pPr>
              <a:defRPr sz="1200">
                <a:latin typeface="Arial Black" panose="020B0A04020102020204" pitchFamily="34" charset="0"/>
              </a:defRPr>
            </a:lvl5pPr>
          </a:lstStyle>
          <a:p>
            <a:pPr lvl="0"/>
            <a:r>
              <a:rPr lang="fr-FR"/>
              <a:t>Modifier les styles du texte du masque</a:t>
            </a:r>
          </a:p>
        </p:txBody>
      </p:sp>
      <p:sp>
        <p:nvSpPr>
          <p:cNvPr id="13" name="Espace réservé du texte 6">
            <a:extLst>
              <a:ext uri="{FF2B5EF4-FFF2-40B4-BE49-F238E27FC236}">
                <a16:creationId xmlns:a16="http://schemas.microsoft.com/office/drawing/2014/main" id="{FD92F58E-2BB2-4716-AB6D-4E340CB32695}"/>
              </a:ext>
            </a:extLst>
          </p:cNvPr>
          <p:cNvSpPr>
            <a:spLocks noGrp="1"/>
          </p:cNvSpPr>
          <p:nvPr>
            <p:ph type="body" sz="quarter" idx="42" hasCustomPrompt="1"/>
          </p:nvPr>
        </p:nvSpPr>
        <p:spPr>
          <a:xfrm>
            <a:off x="337933" y="564022"/>
            <a:ext cx="11414124" cy="645000"/>
          </a:xfrm>
          <a:prstGeom prst="rect">
            <a:avLst/>
          </a:prstGeom>
        </p:spPr>
        <p:txBody>
          <a:bodyPr anchor="ctr"/>
          <a:lstStyle>
            <a:lvl1pPr marL="0" indent="0">
              <a:buNone/>
              <a:defRPr sz="2400" b="1" spc="-150" baseline="0">
                <a:latin typeface="+mj-lt"/>
              </a:defRPr>
            </a:lvl1pPr>
          </a:lstStyle>
          <a:p>
            <a:pPr lvl="0"/>
            <a:r>
              <a:rPr lang="fr-FR" dirty="0"/>
              <a:t>Feuille de route</a:t>
            </a:r>
          </a:p>
        </p:txBody>
      </p:sp>
      <p:sp>
        <p:nvSpPr>
          <p:cNvPr id="16" name="Espace réservé du texte 4">
            <a:extLst>
              <a:ext uri="{FF2B5EF4-FFF2-40B4-BE49-F238E27FC236}">
                <a16:creationId xmlns:a16="http://schemas.microsoft.com/office/drawing/2014/main" id="{DA16E3FC-8F3F-4DC0-A29C-B3D00336E8FB}"/>
              </a:ext>
            </a:extLst>
          </p:cNvPr>
          <p:cNvSpPr>
            <a:spLocks noGrp="1"/>
          </p:cNvSpPr>
          <p:nvPr>
            <p:ph type="body" sz="quarter" idx="43"/>
          </p:nvPr>
        </p:nvSpPr>
        <p:spPr>
          <a:xfrm>
            <a:off x="337932" y="1239612"/>
            <a:ext cx="11413919" cy="27387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baseline="0">
                <a:latin typeface="Arial Black" panose="020B0A04020102020204" pitchFamily="34" charset="0"/>
              </a:defRPr>
            </a:lvl1pPr>
            <a:lvl2pPr>
              <a:defRPr sz="1200">
                <a:latin typeface="Arial Black" panose="020B0A04020102020204" pitchFamily="34" charset="0"/>
              </a:defRPr>
            </a:lvl2pPr>
            <a:lvl3pPr>
              <a:defRPr sz="1200">
                <a:latin typeface="Arial Black" panose="020B0A04020102020204" pitchFamily="34" charset="0"/>
              </a:defRPr>
            </a:lvl3pPr>
            <a:lvl4pPr>
              <a:defRPr sz="1200">
                <a:latin typeface="Arial Black" panose="020B0A04020102020204" pitchFamily="34" charset="0"/>
              </a:defRPr>
            </a:lvl4pPr>
            <a:lvl5pPr>
              <a:defRPr sz="1200">
                <a:latin typeface="Arial Black" panose="020B0A04020102020204" pitchFamily="34" charset="0"/>
              </a:defRPr>
            </a:lvl5pPr>
          </a:lstStyle>
          <a:p>
            <a:pPr lvl="0"/>
            <a:r>
              <a:rPr lang="fr-FR" dirty="0"/>
              <a:t>Modifier les styles du texte du masque</a:t>
            </a:r>
          </a:p>
        </p:txBody>
      </p:sp>
      <p:sp>
        <p:nvSpPr>
          <p:cNvPr id="14" name="Espace réservé du pied de page 1">
            <a:extLst>
              <a:ext uri="{FF2B5EF4-FFF2-40B4-BE49-F238E27FC236}">
                <a16:creationId xmlns:a16="http://schemas.microsoft.com/office/drawing/2014/main" id="{A498818A-3A4E-9848-9B42-4E9FC2E696BC}"/>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109696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PPROACH_1">
    <p:spTree>
      <p:nvGrpSpPr>
        <p:cNvPr id="1" name=""/>
        <p:cNvGrpSpPr/>
        <p:nvPr/>
      </p:nvGrpSpPr>
      <p:grpSpPr>
        <a:xfrm>
          <a:off x="0" y="0"/>
          <a:ext cx="0" cy="0"/>
          <a:chOff x="0" y="0"/>
          <a:chExt cx="0" cy="0"/>
        </a:xfrm>
      </p:grpSpPr>
      <p:sp>
        <p:nvSpPr>
          <p:cNvPr id="11" name="Espace réservé du texte 9"/>
          <p:cNvSpPr>
            <a:spLocks noGrp="1"/>
          </p:cNvSpPr>
          <p:nvPr>
            <p:ph type="body" sz="quarter" idx="63" hasCustomPrompt="1"/>
          </p:nvPr>
        </p:nvSpPr>
        <p:spPr>
          <a:xfrm>
            <a:off x="352364" y="2133206"/>
            <a:ext cx="1800523" cy="185221"/>
          </a:xfrm>
          <a:prstGeom prst="rect">
            <a:avLst/>
          </a:prstGeom>
          <a:gradFill flip="none" rotWithShape="1">
            <a:gsLst>
              <a:gs pos="0">
                <a:schemeClr val="bg1"/>
              </a:gs>
              <a:gs pos="61000">
                <a:schemeClr val="tx1">
                  <a:lumMod val="10000"/>
                  <a:lumOff val="90000"/>
                </a:schemeClr>
              </a:gs>
              <a:gs pos="58000">
                <a:schemeClr val="bg1"/>
              </a:gs>
              <a:gs pos="100000">
                <a:schemeClr val="tx1">
                  <a:lumMod val="10000"/>
                  <a:lumOff val="90000"/>
                </a:schemeClr>
              </a:gs>
            </a:gsLst>
            <a:lin ang="5400000" scaled="1"/>
            <a:tileRect/>
          </a:gradFill>
        </p:spPr>
        <p:txBody>
          <a:bodyPr numCol="1" spcCol="468000" anchor="t"/>
          <a:lstStyle>
            <a:lvl1pPr marL="0" indent="0">
              <a:buNone/>
              <a:defRPr lang="fr-FR" sz="1100" b="1" dirty="0" smtClean="0"/>
            </a:lvl1pPr>
          </a:lstStyle>
          <a:p>
            <a:pPr marL="228600" marR="0" lvl="0" indent="-228600" fontAlgn="auto">
              <a:spcAft>
                <a:spcPts val="0"/>
              </a:spcAft>
              <a:buClrTx/>
              <a:buSzTx/>
              <a:tabLst/>
            </a:pPr>
            <a:r>
              <a:rPr lang="fr-FR" dirty="0"/>
              <a:t>Objectifs</a:t>
            </a:r>
          </a:p>
          <a:p>
            <a:pPr marL="228600" marR="0" lvl="0" indent="-228600" fontAlgn="auto">
              <a:spcAft>
                <a:spcPts val="0"/>
              </a:spcAft>
              <a:buClrTx/>
              <a:buSzTx/>
              <a:tabLst/>
            </a:pPr>
            <a:endParaRPr lang="fr-FR" dirty="0"/>
          </a:p>
        </p:txBody>
      </p:sp>
      <p:sp>
        <p:nvSpPr>
          <p:cNvPr id="12" name="Espace réservé du texte 15"/>
          <p:cNvSpPr>
            <a:spLocks noGrp="1"/>
          </p:cNvSpPr>
          <p:nvPr>
            <p:ph type="body" sz="quarter" idx="15"/>
          </p:nvPr>
        </p:nvSpPr>
        <p:spPr>
          <a:xfrm>
            <a:off x="345149" y="2358875"/>
            <a:ext cx="8099486" cy="661673"/>
          </a:xfrm>
          <a:prstGeom prst="rect">
            <a:avLst/>
          </a:prstGeom>
        </p:spPr>
        <p:txBody>
          <a:bodyPr>
            <a:noAutofit/>
          </a:bodyPr>
          <a:lstStyle>
            <a:lvl1pPr marL="0" indent="0">
              <a:lnSpc>
                <a:spcPts val="1500"/>
              </a:lnSpc>
              <a:spcBef>
                <a:spcPts val="0"/>
              </a:spcBef>
              <a:buFont typeface="Arial" panose="020B0604020202020204" pitchFamily="34" charset="0"/>
              <a:buNone/>
              <a:defRPr sz="1100" b="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3" name="Espace réservé du texte 9"/>
          <p:cNvSpPr>
            <a:spLocks noGrp="1"/>
          </p:cNvSpPr>
          <p:nvPr>
            <p:ph type="body" sz="quarter" idx="73" hasCustomPrompt="1"/>
          </p:nvPr>
        </p:nvSpPr>
        <p:spPr>
          <a:xfrm>
            <a:off x="359580" y="3251418"/>
            <a:ext cx="1800523" cy="185221"/>
          </a:xfrm>
          <a:prstGeom prst="rect">
            <a:avLst/>
          </a:prstGeom>
          <a:gradFill flip="none" rotWithShape="1">
            <a:gsLst>
              <a:gs pos="0">
                <a:schemeClr val="bg1"/>
              </a:gs>
              <a:gs pos="61000">
                <a:schemeClr val="tx1">
                  <a:lumMod val="10000"/>
                  <a:lumOff val="90000"/>
                </a:schemeClr>
              </a:gs>
              <a:gs pos="58000">
                <a:schemeClr val="bg1"/>
              </a:gs>
              <a:gs pos="100000">
                <a:schemeClr val="tx1">
                  <a:lumMod val="10000"/>
                  <a:lumOff val="90000"/>
                </a:schemeClr>
              </a:gs>
            </a:gsLst>
            <a:lin ang="5400000" scaled="1"/>
            <a:tileRect/>
          </a:gradFill>
        </p:spPr>
        <p:txBody>
          <a:bodyPr numCol="1" spcCol="468000" anchor="t"/>
          <a:lstStyle>
            <a:lvl1pPr>
              <a:defRPr lang="fr-FR" sz="1100" b="1" dirty="0"/>
            </a:lvl1pPr>
          </a:lstStyle>
          <a:p>
            <a:pPr marR="0" lvl="0" fontAlgn="auto">
              <a:spcAft>
                <a:spcPts val="0"/>
              </a:spcAft>
              <a:buClrTx/>
              <a:buSzTx/>
              <a:buNone/>
              <a:tabLst/>
            </a:pPr>
            <a:r>
              <a:rPr lang="fr-FR" dirty="0"/>
              <a:t>Activités</a:t>
            </a:r>
          </a:p>
          <a:p>
            <a:pPr marR="0" lvl="0" fontAlgn="auto">
              <a:spcAft>
                <a:spcPts val="0"/>
              </a:spcAft>
              <a:buClrTx/>
              <a:buSzTx/>
              <a:buNone/>
              <a:tabLst/>
            </a:pPr>
            <a:endParaRPr lang="fr-FR" dirty="0"/>
          </a:p>
        </p:txBody>
      </p:sp>
      <p:sp>
        <p:nvSpPr>
          <p:cNvPr id="14" name="Espace réservé du texte 15"/>
          <p:cNvSpPr>
            <a:spLocks noGrp="1"/>
          </p:cNvSpPr>
          <p:nvPr>
            <p:ph type="body" sz="quarter" idx="74"/>
          </p:nvPr>
        </p:nvSpPr>
        <p:spPr>
          <a:xfrm>
            <a:off x="352365" y="3477087"/>
            <a:ext cx="8099486" cy="1613806"/>
          </a:xfrm>
          <a:prstGeom prst="rect">
            <a:avLst/>
          </a:prstGeom>
        </p:spPr>
        <p:txBody>
          <a:bodyPr>
            <a:noAutofit/>
          </a:bodyPr>
          <a:lstStyle>
            <a:lvl1pPr marL="0" indent="0">
              <a:lnSpc>
                <a:spcPts val="1500"/>
              </a:lnSpc>
              <a:spcBef>
                <a:spcPts val="0"/>
              </a:spcBef>
              <a:buFont typeface="Arial" panose="020B0604020202020204" pitchFamily="34" charset="0"/>
              <a:buNone/>
              <a:defRPr sz="1100" b="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5" name="Espace réservé du texte 9"/>
          <p:cNvSpPr>
            <a:spLocks noGrp="1"/>
          </p:cNvSpPr>
          <p:nvPr>
            <p:ph type="body" sz="quarter" idx="75" hasCustomPrompt="1"/>
          </p:nvPr>
        </p:nvSpPr>
        <p:spPr>
          <a:xfrm>
            <a:off x="345148" y="5321763"/>
            <a:ext cx="2718894" cy="225669"/>
          </a:xfrm>
          <a:prstGeom prst="rect">
            <a:avLst/>
          </a:prstGeom>
          <a:gradFill flip="none" rotWithShape="1">
            <a:gsLst>
              <a:gs pos="0">
                <a:schemeClr val="bg1"/>
              </a:gs>
              <a:gs pos="61000">
                <a:schemeClr val="tx1">
                  <a:lumMod val="10000"/>
                  <a:lumOff val="90000"/>
                </a:schemeClr>
              </a:gs>
              <a:gs pos="58000">
                <a:schemeClr val="bg1"/>
              </a:gs>
              <a:gs pos="100000">
                <a:schemeClr val="tx1">
                  <a:lumMod val="10000"/>
                  <a:lumOff val="90000"/>
                </a:schemeClr>
              </a:gs>
            </a:gsLst>
            <a:lin ang="5400000" scaled="1"/>
            <a:tileRect/>
          </a:gradFill>
        </p:spPr>
        <p:txBody>
          <a:bodyPr numCol="1" spcCol="468000" anchor="t"/>
          <a:lstStyle>
            <a:lvl1pPr>
              <a:defRPr lang="fr-FR" sz="1100" b="1" dirty="0"/>
            </a:lvl1pPr>
          </a:lstStyle>
          <a:p>
            <a:pPr marR="0" lvl="0" fontAlgn="auto">
              <a:spcAft>
                <a:spcPts val="0"/>
              </a:spcAft>
              <a:buClrTx/>
              <a:buSzTx/>
              <a:buNone/>
              <a:tabLst/>
            </a:pPr>
            <a:r>
              <a:rPr lang="fr-FR" dirty="0"/>
              <a:t>Sources et modalités de collaboration </a:t>
            </a:r>
          </a:p>
          <a:p>
            <a:pPr marR="0" lvl="0" fontAlgn="auto">
              <a:spcAft>
                <a:spcPts val="0"/>
              </a:spcAft>
              <a:buClrTx/>
              <a:buSzTx/>
              <a:buNone/>
              <a:tabLst/>
            </a:pPr>
            <a:endParaRPr lang="fr-FR" dirty="0"/>
          </a:p>
        </p:txBody>
      </p:sp>
      <p:sp>
        <p:nvSpPr>
          <p:cNvPr id="16" name="Espace réservé du texte 15"/>
          <p:cNvSpPr>
            <a:spLocks noGrp="1"/>
          </p:cNvSpPr>
          <p:nvPr>
            <p:ph type="body" sz="quarter" idx="76"/>
          </p:nvPr>
        </p:nvSpPr>
        <p:spPr>
          <a:xfrm>
            <a:off x="337933" y="5609968"/>
            <a:ext cx="8099486" cy="599137"/>
          </a:xfrm>
          <a:prstGeom prst="rect">
            <a:avLst/>
          </a:prstGeom>
        </p:spPr>
        <p:txBody>
          <a:bodyPr>
            <a:noAutofit/>
          </a:bodyPr>
          <a:lstStyle>
            <a:lvl1pPr marL="0" indent="0">
              <a:lnSpc>
                <a:spcPts val="1500"/>
              </a:lnSpc>
              <a:spcBef>
                <a:spcPts val="0"/>
              </a:spcBef>
              <a:buFont typeface="Arial" panose="020B0604020202020204" pitchFamily="34" charset="0"/>
              <a:buNone/>
              <a:defRPr sz="1000" b="0">
                <a:latin typeface="+mn-lt"/>
              </a:defRPr>
            </a:lvl1pPr>
          </a:lstStyle>
          <a:p>
            <a:pPr lvl="0"/>
            <a:r>
              <a:rPr lang="fr-FR"/>
              <a:t>Modifier les styles du texte du masque</a:t>
            </a:r>
          </a:p>
        </p:txBody>
      </p:sp>
      <p:sp>
        <p:nvSpPr>
          <p:cNvPr id="17" name="Rectangle 22"/>
          <p:cNvSpPr>
            <a:spLocks noChangeArrowheads="1"/>
          </p:cNvSpPr>
          <p:nvPr userDrawn="1"/>
        </p:nvSpPr>
        <p:spPr bwMode="auto">
          <a:xfrm>
            <a:off x="9248050" y="2495539"/>
            <a:ext cx="2633417" cy="3754198"/>
          </a:xfrm>
          <a:prstGeom prst="rect">
            <a:avLst/>
          </a:prstGeom>
          <a:solidFill>
            <a:schemeClr val="tx1"/>
          </a:solidFill>
          <a:ln w="12700">
            <a:noFill/>
            <a:miter lim="800000"/>
            <a:headEnd/>
            <a:tailEnd/>
          </a:ln>
        </p:spPr>
        <p:txBody>
          <a:bodyPr lIns="144000" rIns="144000"/>
          <a:lstStyle/>
          <a:p>
            <a:pPr marL="85725" lvl="2" indent="-85725" eaLnBrk="0" hangingPunct="0">
              <a:spcBef>
                <a:spcPts val="0"/>
              </a:spcBef>
              <a:spcAft>
                <a:spcPts val="0"/>
              </a:spcAft>
              <a:buFont typeface="Wingdings" pitchFamily="2" charset="2"/>
              <a:buChar char="§"/>
              <a:defRPr/>
            </a:pPr>
            <a:endParaRPr lang="fr-FR" sz="900" dirty="0">
              <a:ln>
                <a:solidFill>
                  <a:srgbClr val="53534D">
                    <a:alpha val="15000"/>
                  </a:srgbClr>
                </a:solidFill>
              </a:ln>
              <a:solidFill>
                <a:srgbClr val="000000">
                  <a:lumMod val="85000"/>
                  <a:lumOff val="15000"/>
                </a:srgbClr>
              </a:solidFill>
              <a:latin typeface="Century Gothic" pitchFamily="34" charset="0"/>
              <a:cs typeface="Arial" charset="0"/>
            </a:endParaRPr>
          </a:p>
          <a:p>
            <a:pPr marL="0" lvl="2" algn="just" eaLnBrk="0" hangingPunct="0">
              <a:spcBef>
                <a:spcPts val="600"/>
              </a:spcBef>
              <a:spcAft>
                <a:spcPts val="300"/>
              </a:spcAft>
              <a:buClr>
                <a:srgbClr val="C00000"/>
              </a:buClr>
              <a:defRPr/>
            </a:pPr>
            <a:endParaRPr lang="fr-FR" sz="1100" b="1" dirty="0">
              <a:ln>
                <a:solidFill>
                  <a:schemeClr val="accent3">
                    <a:alpha val="25000"/>
                  </a:schemeClr>
                </a:solidFill>
              </a:ln>
              <a:solidFill>
                <a:schemeClr val="accent3"/>
              </a:solidFill>
              <a:latin typeface="Century Gothic" pitchFamily="34" charset="0"/>
            </a:endParaRPr>
          </a:p>
          <a:p>
            <a:pPr marL="0" lvl="2" algn="just" eaLnBrk="0" hangingPunct="0">
              <a:spcBef>
                <a:spcPts val="900"/>
              </a:spcBef>
              <a:spcAft>
                <a:spcPts val="300"/>
              </a:spcAft>
              <a:buClr>
                <a:srgbClr val="C00000"/>
              </a:buClr>
              <a:buFont typeface="Arial" pitchFamily="34" charset="0"/>
              <a:buChar char="•"/>
              <a:defRPr/>
            </a:pPr>
            <a:endParaRPr lang="fr-FR" sz="1000" dirty="0">
              <a:ln>
                <a:solidFill>
                  <a:schemeClr val="tx2">
                    <a:alpha val="15000"/>
                  </a:schemeClr>
                </a:solidFill>
              </a:ln>
              <a:solidFill>
                <a:schemeClr val="tx1">
                  <a:lumMod val="85000"/>
                  <a:lumOff val="15000"/>
                </a:schemeClr>
              </a:solidFill>
              <a:latin typeface="Century Gothic" pitchFamily="34" charset="0"/>
            </a:endParaRPr>
          </a:p>
        </p:txBody>
      </p:sp>
      <p:sp>
        <p:nvSpPr>
          <p:cNvPr id="8" name="Espace réservé du graphique 7"/>
          <p:cNvSpPr>
            <a:spLocks noGrp="1"/>
          </p:cNvSpPr>
          <p:nvPr>
            <p:ph type="chart" sz="quarter" idx="77" hasCustomPrompt="1"/>
          </p:nvPr>
        </p:nvSpPr>
        <p:spPr>
          <a:xfrm>
            <a:off x="9248050" y="885809"/>
            <a:ext cx="2622495" cy="1432618"/>
          </a:xfrm>
          <a:prstGeom prst="rect">
            <a:avLst/>
          </a:prstGeom>
          <a:ln>
            <a:solidFill>
              <a:schemeClr val="tx1"/>
            </a:solidFill>
          </a:ln>
        </p:spPr>
        <p:txBody>
          <a:bodyPr/>
          <a:lstStyle>
            <a:lvl1pPr marL="0" indent="0">
              <a:buNone/>
              <a:defRPr sz="1100" baseline="0"/>
            </a:lvl1pPr>
          </a:lstStyle>
          <a:p>
            <a:r>
              <a:rPr lang="fr-FR" dirty="0"/>
              <a:t>Schéma indiquant la position dans la démarche</a:t>
            </a:r>
          </a:p>
        </p:txBody>
      </p:sp>
      <p:sp>
        <p:nvSpPr>
          <p:cNvPr id="10" name="Espace réservé du texte 9"/>
          <p:cNvSpPr>
            <a:spLocks noGrp="1"/>
          </p:cNvSpPr>
          <p:nvPr>
            <p:ph type="body" sz="quarter" idx="78" hasCustomPrompt="1"/>
          </p:nvPr>
        </p:nvSpPr>
        <p:spPr>
          <a:xfrm>
            <a:off x="9335110" y="2495538"/>
            <a:ext cx="2444063" cy="196468"/>
          </a:xfrm>
          <a:prstGeom prst="rect">
            <a:avLst/>
          </a:prstGeom>
        </p:spPr>
        <p:txBody>
          <a:bodyPr/>
          <a:lstStyle>
            <a:lvl1pPr marL="0" indent="0">
              <a:buNone/>
              <a:defRPr sz="1100">
                <a:solidFill>
                  <a:schemeClr val="bg1"/>
                </a:solidFill>
                <a:latin typeface="+mj-lt"/>
              </a:defRPr>
            </a:lvl1pPr>
          </a:lstStyle>
          <a:p>
            <a:pPr lvl="0"/>
            <a:r>
              <a:rPr lang="fr-FR" dirty="0"/>
              <a:t>Livrables</a:t>
            </a:r>
          </a:p>
        </p:txBody>
      </p:sp>
      <p:sp>
        <p:nvSpPr>
          <p:cNvPr id="23" name="Espace réservé du texte 9"/>
          <p:cNvSpPr>
            <a:spLocks noGrp="1"/>
          </p:cNvSpPr>
          <p:nvPr>
            <p:ph type="body" sz="quarter" idx="79"/>
          </p:nvPr>
        </p:nvSpPr>
        <p:spPr>
          <a:xfrm>
            <a:off x="9335110" y="2689711"/>
            <a:ext cx="2444063" cy="847119"/>
          </a:xfrm>
          <a:prstGeom prst="rect">
            <a:avLst/>
          </a:prstGeom>
        </p:spPr>
        <p:txBody>
          <a:bodyPr/>
          <a:lstStyle>
            <a:lvl1pPr marL="171450" indent="-171450">
              <a:spcBef>
                <a:spcPts val="0"/>
              </a:spcBef>
              <a:buFont typeface="Arial" panose="020B0604020202020204" pitchFamily="34" charset="0"/>
              <a:buChar char="•"/>
              <a:defRPr sz="1100">
                <a:solidFill>
                  <a:schemeClr val="bg1"/>
                </a:solidFill>
                <a:latin typeface="+mn-lt"/>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fr-FR"/>
              <a:t>Modifier les styles du texte du masque</a:t>
            </a:r>
          </a:p>
        </p:txBody>
      </p:sp>
      <p:sp>
        <p:nvSpPr>
          <p:cNvPr id="24" name="Espace réservé du texte 9"/>
          <p:cNvSpPr>
            <a:spLocks noGrp="1"/>
          </p:cNvSpPr>
          <p:nvPr>
            <p:ph type="body" sz="quarter" idx="80" hasCustomPrompt="1"/>
          </p:nvPr>
        </p:nvSpPr>
        <p:spPr>
          <a:xfrm>
            <a:off x="9346032" y="3731002"/>
            <a:ext cx="2444063" cy="196468"/>
          </a:xfrm>
          <a:prstGeom prst="rect">
            <a:avLst/>
          </a:prstGeom>
        </p:spPr>
        <p:txBody>
          <a:bodyPr/>
          <a:lstStyle>
            <a:lvl1pPr marL="0" indent="0">
              <a:buNone/>
              <a:defRPr sz="1100" baseline="0">
                <a:solidFill>
                  <a:schemeClr val="bg1"/>
                </a:solidFill>
                <a:latin typeface="+mj-lt"/>
              </a:defRPr>
            </a:lvl1pPr>
          </a:lstStyle>
          <a:p>
            <a:pPr lvl="0"/>
            <a:r>
              <a:rPr lang="fr-FR" dirty="0"/>
              <a:t>Points d’attention / risques</a:t>
            </a:r>
          </a:p>
        </p:txBody>
      </p:sp>
      <p:sp>
        <p:nvSpPr>
          <p:cNvPr id="25" name="Espace réservé du texte 9"/>
          <p:cNvSpPr>
            <a:spLocks noGrp="1"/>
          </p:cNvSpPr>
          <p:nvPr>
            <p:ph type="body" sz="quarter" idx="81"/>
          </p:nvPr>
        </p:nvSpPr>
        <p:spPr>
          <a:xfrm>
            <a:off x="9346032" y="3925175"/>
            <a:ext cx="2444063" cy="847119"/>
          </a:xfrm>
          <a:prstGeom prst="rect">
            <a:avLst/>
          </a:prstGeom>
        </p:spPr>
        <p:txBody>
          <a:bodyPr/>
          <a:lstStyle>
            <a:lvl1pPr marL="171450" indent="-171450">
              <a:spcBef>
                <a:spcPts val="0"/>
              </a:spcBef>
              <a:buFont typeface="Arial" panose="020B0604020202020204" pitchFamily="34" charset="0"/>
              <a:buChar char="•"/>
              <a:defRPr sz="1100">
                <a:solidFill>
                  <a:schemeClr val="bg1"/>
                </a:solidFill>
                <a:latin typeface="+mn-lt"/>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fr-FR"/>
              <a:t>Modifier les styles du texte du masque</a:t>
            </a:r>
          </a:p>
        </p:txBody>
      </p:sp>
      <p:sp>
        <p:nvSpPr>
          <p:cNvPr id="26" name="Espace réservé du texte 9"/>
          <p:cNvSpPr>
            <a:spLocks noGrp="1"/>
          </p:cNvSpPr>
          <p:nvPr>
            <p:ph type="body" sz="quarter" idx="82" hasCustomPrompt="1"/>
          </p:nvPr>
        </p:nvSpPr>
        <p:spPr>
          <a:xfrm>
            <a:off x="9356758" y="4966466"/>
            <a:ext cx="2444063" cy="196468"/>
          </a:xfrm>
          <a:prstGeom prst="rect">
            <a:avLst/>
          </a:prstGeom>
        </p:spPr>
        <p:txBody>
          <a:bodyPr/>
          <a:lstStyle>
            <a:lvl1pPr marL="0" indent="0">
              <a:buNone/>
              <a:defRPr sz="1100">
                <a:solidFill>
                  <a:schemeClr val="bg1"/>
                </a:solidFill>
                <a:latin typeface="+mj-lt"/>
              </a:defRPr>
            </a:lvl1pPr>
          </a:lstStyle>
          <a:p>
            <a:pPr lvl="0"/>
            <a:r>
              <a:rPr lang="fr-FR" dirty="0"/>
              <a:t>Autres documents produits</a:t>
            </a:r>
          </a:p>
        </p:txBody>
      </p:sp>
      <p:sp>
        <p:nvSpPr>
          <p:cNvPr id="27" name="Espace réservé du texte 9"/>
          <p:cNvSpPr>
            <a:spLocks noGrp="1"/>
          </p:cNvSpPr>
          <p:nvPr>
            <p:ph type="body" sz="quarter" idx="83"/>
          </p:nvPr>
        </p:nvSpPr>
        <p:spPr>
          <a:xfrm>
            <a:off x="9356758" y="5160639"/>
            <a:ext cx="2444063" cy="847119"/>
          </a:xfrm>
          <a:prstGeom prst="rect">
            <a:avLst/>
          </a:prstGeom>
        </p:spPr>
        <p:txBody>
          <a:bodyPr/>
          <a:lstStyle>
            <a:lvl1pPr marL="171450" indent="-171450">
              <a:spcBef>
                <a:spcPts val="0"/>
              </a:spcBef>
              <a:buFont typeface="Arial" panose="020B0604020202020204" pitchFamily="34" charset="0"/>
              <a:buChar char="•"/>
              <a:defRPr sz="1100">
                <a:solidFill>
                  <a:schemeClr val="bg1"/>
                </a:solidFill>
                <a:latin typeface="+mn-lt"/>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fr-FR"/>
              <a:t>Modifier les styles du texte du masque</a:t>
            </a:r>
          </a:p>
        </p:txBody>
      </p:sp>
      <p:sp>
        <p:nvSpPr>
          <p:cNvPr id="28" name="Espace réservé du texte 6">
            <a:extLst>
              <a:ext uri="{FF2B5EF4-FFF2-40B4-BE49-F238E27FC236}">
                <a16:creationId xmlns:a16="http://schemas.microsoft.com/office/drawing/2014/main" id="{FEBBFC3B-9039-4CFE-9E9A-94AFC628A184}"/>
              </a:ext>
            </a:extLst>
          </p:cNvPr>
          <p:cNvSpPr>
            <a:spLocks noGrp="1"/>
          </p:cNvSpPr>
          <p:nvPr>
            <p:ph type="body" sz="quarter" idx="72" hasCustomPrompt="1"/>
          </p:nvPr>
        </p:nvSpPr>
        <p:spPr>
          <a:xfrm>
            <a:off x="9248050" y="359855"/>
            <a:ext cx="2622495" cy="282789"/>
          </a:xfrm>
          <a:prstGeom prst="rect">
            <a:avLst/>
          </a:prstGeom>
          <a:solidFill>
            <a:schemeClr val="bg1"/>
          </a:solidFill>
        </p:spPr>
        <p:txBody>
          <a:bodyPr anchor="ctr"/>
          <a:lstStyle>
            <a:lvl1pPr marL="0" indent="0" algn="r">
              <a:buNone/>
              <a:defRPr lang="fr-FR" sz="900" kern="1200" dirty="0" smtClean="0">
                <a:solidFill>
                  <a:schemeClr val="tx1"/>
                </a:solidFill>
                <a:latin typeface="+mn-lt"/>
                <a:ea typeface="+mn-ea"/>
                <a:cs typeface="+mn-cs"/>
              </a:defRPr>
            </a:lvl1pPr>
          </a:lstStyle>
          <a:p>
            <a:pPr lvl="0"/>
            <a:r>
              <a:rPr lang="fr-FR" dirty="0"/>
              <a:t>Exemple de prestations</a:t>
            </a:r>
          </a:p>
        </p:txBody>
      </p:sp>
      <p:sp>
        <p:nvSpPr>
          <p:cNvPr id="21" name="Espace réservé du texte 4">
            <a:extLst>
              <a:ext uri="{FF2B5EF4-FFF2-40B4-BE49-F238E27FC236}">
                <a16:creationId xmlns:a16="http://schemas.microsoft.com/office/drawing/2014/main" id="{DA16E3FC-8F3F-4DC0-A29C-B3D00336E8FB}"/>
              </a:ext>
            </a:extLst>
          </p:cNvPr>
          <p:cNvSpPr>
            <a:spLocks noGrp="1"/>
          </p:cNvSpPr>
          <p:nvPr>
            <p:ph type="body" sz="quarter" idx="43"/>
          </p:nvPr>
        </p:nvSpPr>
        <p:spPr>
          <a:xfrm>
            <a:off x="337932" y="1239612"/>
            <a:ext cx="11413919" cy="27387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baseline="0">
                <a:latin typeface="Arial Black" panose="020B0A04020102020204" pitchFamily="34" charset="0"/>
              </a:defRPr>
            </a:lvl1pPr>
            <a:lvl2pPr>
              <a:defRPr sz="1200">
                <a:latin typeface="Arial Black" panose="020B0A04020102020204" pitchFamily="34" charset="0"/>
              </a:defRPr>
            </a:lvl2pPr>
            <a:lvl3pPr>
              <a:defRPr sz="1200">
                <a:latin typeface="Arial Black" panose="020B0A04020102020204" pitchFamily="34" charset="0"/>
              </a:defRPr>
            </a:lvl3pPr>
            <a:lvl4pPr>
              <a:defRPr sz="1200">
                <a:latin typeface="Arial Black" panose="020B0A04020102020204" pitchFamily="34" charset="0"/>
              </a:defRPr>
            </a:lvl4pPr>
            <a:lvl5pPr>
              <a:defRPr sz="1200">
                <a:latin typeface="Arial Black" panose="020B0A04020102020204" pitchFamily="34" charset="0"/>
              </a:defRPr>
            </a:lvl5pPr>
            <a:lvl6pPr>
              <a:defRPr sz="1200">
                <a:latin typeface="Arial Black" panose="020B0A04020102020204" pitchFamily="34" charset="0"/>
              </a:defRPr>
            </a:lvl6pPr>
          </a:lstStyle>
          <a:p>
            <a:pPr marL="171450" marR="0" lvl="0" indent="-171450" algn="l" defTabSz="914400" rtl="0" eaLnBrk="1" fontAlgn="auto" latinLnBrk="0" hangingPunct="1">
              <a:lnSpc>
                <a:spcPct val="90000"/>
              </a:lnSpc>
              <a:spcBef>
                <a:spcPts val="1000"/>
              </a:spcBef>
              <a:spcAft>
                <a:spcPts val="0"/>
              </a:spcAft>
              <a:buClrTx/>
              <a:buSzTx/>
              <a:tabLst/>
              <a:defRPr/>
            </a:pPr>
            <a:r>
              <a:rPr lang="fr-FR" dirty="0"/>
              <a:t>Modifier les styles du texte du masque</a:t>
            </a:r>
          </a:p>
        </p:txBody>
      </p:sp>
      <p:sp>
        <p:nvSpPr>
          <p:cNvPr id="29" name="Espace réservé du texte 6">
            <a:extLst>
              <a:ext uri="{FF2B5EF4-FFF2-40B4-BE49-F238E27FC236}">
                <a16:creationId xmlns:a16="http://schemas.microsoft.com/office/drawing/2014/main" id="{FD92F58E-2BB2-4716-AB6D-4E340CB32695}"/>
              </a:ext>
            </a:extLst>
          </p:cNvPr>
          <p:cNvSpPr>
            <a:spLocks noGrp="1"/>
          </p:cNvSpPr>
          <p:nvPr>
            <p:ph type="body" sz="quarter" idx="42" hasCustomPrompt="1"/>
          </p:nvPr>
        </p:nvSpPr>
        <p:spPr>
          <a:xfrm>
            <a:off x="337933" y="564022"/>
            <a:ext cx="11414124" cy="645000"/>
          </a:xfrm>
          <a:prstGeom prst="rect">
            <a:avLst/>
          </a:prstGeom>
        </p:spPr>
        <p:txBody>
          <a:bodyPr anchor="ctr"/>
          <a:lstStyle>
            <a:lvl1pPr marL="0" indent="0">
              <a:buNone/>
              <a:defRPr sz="2400" b="1" spc="-150" baseline="0">
                <a:latin typeface="+mj-lt"/>
              </a:defRPr>
            </a:lvl1pPr>
          </a:lstStyle>
          <a:p>
            <a:pPr lvl="0"/>
            <a:r>
              <a:rPr lang="fr-FR" dirty="0"/>
              <a:t>Détails de la prestation</a:t>
            </a:r>
          </a:p>
        </p:txBody>
      </p:sp>
      <p:sp>
        <p:nvSpPr>
          <p:cNvPr id="32" name="Espace réservé du pied de page 1">
            <a:extLst>
              <a:ext uri="{FF2B5EF4-FFF2-40B4-BE49-F238E27FC236}">
                <a16:creationId xmlns:a16="http://schemas.microsoft.com/office/drawing/2014/main" id="{22D7A25F-7936-BC4F-9919-B3C440A84C91}"/>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852402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PPROACH_2">
    <p:spTree>
      <p:nvGrpSpPr>
        <p:cNvPr id="1" name=""/>
        <p:cNvGrpSpPr/>
        <p:nvPr/>
      </p:nvGrpSpPr>
      <p:grpSpPr>
        <a:xfrm>
          <a:off x="0" y="0"/>
          <a:ext cx="0" cy="0"/>
          <a:chOff x="0" y="0"/>
          <a:chExt cx="0" cy="0"/>
        </a:xfrm>
      </p:grpSpPr>
      <p:sp>
        <p:nvSpPr>
          <p:cNvPr id="7" name="Espace réservé du texte 6"/>
          <p:cNvSpPr>
            <a:spLocks noGrp="1"/>
          </p:cNvSpPr>
          <p:nvPr>
            <p:ph type="body" sz="quarter" idx="72" hasCustomPrompt="1"/>
          </p:nvPr>
        </p:nvSpPr>
        <p:spPr>
          <a:xfrm>
            <a:off x="9248050" y="359855"/>
            <a:ext cx="2622495" cy="282789"/>
          </a:xfrm>
          <a:prstGeom prst="rect">
            <a:avLst/>
          </a:prstGeom>
          <a:solidFill>
            <a:schemeClr val="bg1"/>
          </a:solidFill>
        </p:spPr>
        <p:txBody>
          <a:bodyPr anchor="ctr"/>
          <a:lstStyle>
            <a:lvl1pPr marL="0" indent="0" algn="r">
              <a:buNone/>
              <a:defRPr lang="fr-FR" sz="900" kern="1200" dirty="0" smtClean="0">
                <a:solidFill>
                  <a:schemeClr val="tx1"/>
                </a:solidFill>
                <a:latin typeface="+mn-lt"/>
                <a:ea typeface="+mn-ea"/>
                <a:cs typeface="+mn-cs"/>
              </a:defRPr>
            </a:lvl1pPr>
          </a:lstStyle>
          <a:p>
            <a:pPr lvl="0"/>
            <a:r>
              <a:rPr lang="fr-FR" dirty="0"/>
              <a:t>Exemple de livrables</a:t>
            </a:r>
          </a:p>
        </p:txBody>
      </p:sp>
      <p:sp>
        <p:nvSpPr>
          <p:cNvPr id="39" name="Espace réservé du texte 4"/>
          <p:cNvSpPr>
            <a:spLocks noGrp="1"/>
          </p:cNvSpPr>
          <p:nvPr>
            <p:ph type="body" sz="quarter" idx="42" hasCustomPrompt="1"/>
          </p:nvPr>
        </p:nvSpPr>
        <p:spPr>
          <a:xfrm>
            <a:off x="337932" y="2320299"/>
            <a:ext cx="7095404" cy="24531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mj-lt"/>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Illustration</a:t>
            </a:r>
          </a:p>
        </p:txBody>
      </p:sp>
      <p:sp>
        <p:nvSpPr>
          <p:cNvPr id="4" name="Espace réservé pour une image  3"/>
          <p:cNvSpPr>
            <a:spLocks noGrp="1"/>
          </p:cNvSpPr>
          <p:nvPr>
            <p:ph type="pic" sz="quarter" idx="73"/>
          </p:nvPr>
        </p:nvSpPr>
        <p:spPr>
          <a:xfrm>
            <a:off x="345174" y="2565615"/>
            <a:ext cx="7086404" cy="3308350"/>
          </a:xfrm>
          <a:prstGeom prst="rect">
            <a:avLst/>
          </a:prstGeom>
        </p:spPr>
        <p:txBody>
          <a:bodyPr/>
          <a:lstStyle>
            <a:lvl1pPr marL="0" indent="0">
              <a:lnSpc>
                <a:spcPts val="1500"/>
              </a:lnSpc>
              <a:buNone/>
              <a:defRPr sz="1100"/>
            </a:lvl1pPr>
          </a:lstStyle>
          <a:p>
            <a:r>
              <a:rPr lang="fr-FR"/>
              <a:t>Cliquez sur l'icône pour ajouter une image</a:t>
            </a:r>
            <a:endParaRPr lang="fr-FR" dirty="0"/>
          </a:p>
        </p:txBody>
      </p:sp>
      <p:sp>
        <p:nvSpPr>
          <p:cNvPr id="41" name="Espace réservé du texte 15"/>
          <p:cNvSpPr>
            <a:spLocks noGrp="1"/>
          </p:cNvSpPr>
          <p:nvPr>
            <p:ph type="body" sz="quarter" idx="17"/>
          </p:nvPr>
        </p:nvSpPr>
        <p:spPr>
          <a:xfrm>
            <a:off x="7880465" y="2743201"/>
            <a:ext cx="3990080" cy="3130763"/>
          </a:xfrm>
          <a:prstGeom prst="rect">
            <a:avLst/>
          </a:prstGeom>
        </p:spPr>
        <p:txBody>
          <a:bodyPr>
            <a:noAutofit/>
          </a:bodyPr>
          <a:lstStyle>
            <a:lvl1pPr marL="0" indent="0">
              <a:lnSpc>
                <a:spcPts val="1500"/>
              </a:lnSpc>
              <a:spcBef>
                <a:spcPts val="0"/>
              </a:spcBef>
              <a:buFont typeface="Arial" panose="020B0604020202020204" pitchFamily="34" charset="0"/>
              <a:buNone/>
              <a:defRPr sz="1100" b="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43" name="Espace réservé du texte 4"/>
          <p:cNvSpPr>
            <a:spLocks noGrp="1"/>
          </p:cNvSpPr>
          <p:nvPr>
            <p:ph type="body" sz="quarter" idx="74" hasCustomPrompt="1"/>
          </p:nvPr>
        </p:nvSpPr>
        <p:spPr>
          <a:xfrm>
            <a:off x="7880465" y="2320299"/>
            <a:ext cx="3990080" cy="422902"/>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mj-lt"/>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Description / points d’attention / éléments de différenciation</a:t>
            </a:r>
          </a:p>
        </p:txBody>
      </p:sp>
      <p:sp>
        <p:nvSpPr>
          <p:cNvPr id="12" name="Espace réservé du texte 4">
            <a:extLst>
              <a:ext uri="{FF2B5EF4-FFF2-40B4-BE49-F238E27FC236}">
                <a16:creationId xmlns:a16="http://schemas.microsoft.com/office/drawing/2014/main" id="{DA16E3FC-8F3F-4DC0-A29C-B3D00336E8FB}"/>
              </a:ext>
            </a:extLst>
          </p:cNvPr>
          <p:cNvSpPr>
            <a:spLocks noGrp="1"/>
          </p:cNvSpPr>
          <p:nvPr>
            <p:ph type="body" sz="quarter" idx="43"/>
          </p:nvPr>
        </p:nvSpPr>
        <p:spPr>
          <a:xfrm>
            <a:off x="337932" y="1239612"/>
            <a:ext cx="11413919" cy="27387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baseline="0">
                <a:latin typeface="Arial Black" panose="020B0A04020102020204" pitchFamily="34" charset="0"/>
              </a:defRPr>
            </a:lvl1pPr>
            <a:lvl2pPr>
              <a:defRPr sz="1200">
                <a:latin typeface="Arial Black" panose="020B0A04020102020204" pitchFamily="34" charset="0"/>
              </a:defRPr>
            </a:lvl2pPr>
            <a:lvl3pPr>
              <a:defRPr sz="1200">
                <a:latin typeface="Arial Black" panose="020B0A04020102020204" pitchFamily="34" charset="0"/>
              </a:defRPr>
            </a:lvl3pPr>
            <a:lvl4pPr>
              <a:defRPr sz="1200">
                <a:latin typeface="Arial Black" panose="020B0A04020102020204" pitchFamily="34" charset="0"/>
              </a:defRPr>
            </a:lvl4pPr>
            <a:lvl5pPr>
              <a:defRPr sz="1200">
                <a:latin typeface="Arial Black" panose="020B0A04020102020204" pitchFamily="34" charset="0"/>
              </a:defRPr>
            </a:lvl5pPr>
          </a:lstStyle>
          <a:p>
            <a:pPr lvl="0"/>
            <a:r>
              <a:rPr lang="fr-FR" dirty="0"/>
              <a:t>Modifier les styles du texte du masque</a:t>
            </a:r>
          </a:p>
        </p:txBody>
      </p:sp>
      <p:sp>
        <p:nvSpPr>
          <p:cNvPr id="14" name="Espace réservé du texte 6">
            <a:extLst>
              <a:ext uri="{FF2B5EF4-FFF2-40B4-BE49-F238E27FC236}">
                <a16:creationId xmlns:a16="http://schemas.microsoft.com/office/drawing/2014/main" id="{FD92F58E-2BB2-4716-AB6D-4E340CB32695}"/>
              </a:ext>
            </a:extLst>
          </p:cNvPr>
          <p:cNvSpPr>
            <a:spLocks noGrp="1"/>
          </p:cNvSpPr>
          <p:nvPr>
            <p:ph type="body" sz="quarter" idx="75" hasCustomPrompt="1"/>
          </p:nvPr>
        </p:nvSpPr>
        <p:spPr>
          <a:xfrm>
            <a:off x="337933" y="564022"/>
            <a:ext cx="11414124" cy="645000"/>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150" baseline="0">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Nom du livrable</a:t>
            </a:r>
          </a:p>
        </p:txBody>
      </p:sp>
      <p:sp>
        <p:nvSpPr>
          <p:cNvPr id="10" name="Espace réservé du pied de page 1">
            <a:extLst>
              <a:ext uri="{FF2B5EF4-FFF2-40B4-BE49-F238E27FC236}">
                <a16:creationId xmlns:a16="http://schemas.microsoft.com/office/drawing/2014/main" id="{CEAC2749-3726-D34B-8390-C83E0F5EE0A4}"/>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2204319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PPROACH_3">
    <p:spTree>
      <p:nvGrpSpPr>
        <p:cNvPr id="1" name=""/>
        <p:cNvGrpSpPr/>
        <p:nvPr/>
      </p:nvGrpSpPr>
      <p:grpSpPr>
        <a:xfrm>
          <a:off x="0" y="0"/>
          <a:ext cx="0" cy="0"/>
          <a:chOff x="0" y="0"/>
          <a:chExt cx="0" cy="0"/>
        </a:xfrm>
      </p:grpSpPr>
      <p:sp>
        <p:nvSpPr>
          <p:cNvPr id="39" name="Espace réservé du texte 4"/>
          <p:cNvSpPr>
            <a:spLocks noGrp="1"/>
          </p:cNvSpPr>
          <p:nvPr>
            <p:ph type="body" sz="quarter" idx="42" hasCustomPrompt="1"/>
          </p:nvPr>
        </p:nvSpPr>
        <p:spPr>
          <a:xfrm>
            <a:off x="337932" y="2320299"/>
            <a:ext cx="3997296" cy="245316"/>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mj-lt"/>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Exemple de sommaire</a:t>
            </a:r>
          </a:p>
        </p:txBody>
      </p:sp>
      <p:sp>
        <p:nvSpPr>
          <p:cNvPr id="4" name="Espace réservé pour une image  3"/>
          <p:cNvSpPr>
            <a:spLocks noGrp="1"/>
          </p:cNvSpPr>
          <p:nvPr>
            <p:ph type="pic" sz="quarter" idx="73"/>
          </p:nvPr>
        </p:nvSpPr>
        <p:spPr>
          <a:xfrm>
            <a:off x="5619404" y="2572195"/>
            <a:ext cx="6251141" cy="3130764"/>
          </a:xfrm>
          <a:prstGeom prst="rect">
            <a:avLst/>
          </a:prstGeom>
        </p:spPr>
        <p:txBody>
          <a:bodyPr/>
          <a:lstStyle>
            <a:lvl1pPr marL="0" indent="0">
              <a:lnSpc>
                <a:spcPts val="1500"/>
              </a:lnSpc>
              <a:buNone/>
              <a:defRPr sz="1100"/>
            </a:lvl1pPr>
          </a:lstStyle>
          <a:p>
            <a:r>
              <a:rPr lang="fr-FR"/>
              <a:t>Cliquez sur l'icône pour ajouter une image</a:t>
            </a:r>
            <a:endParaRPr lang="fr-FR" dirty="0"/>
          </a:p>
        </p:txBody>
      </p:sp>
      <p:sp>
        <p:nvSpPr>
          <p:cNvPr id="41" name="Espace réservé du texte 15"/>
          <p:cNvSpPr>
            <a:spLocks noGrp="1"/>
          </p:cNvSpPr>
          <p:nvPr>
            <p:ph type="body" sz="quarter" idx="17"/>
          </p:nvPr>
        </p:nvSpPr>
        <p:spPr>
          <a:xfrm>
            <a:off x="345148" y="2572196"/>
            <a:ext cx="3990080" cy="3130763"/>
          </a:xfrm>
          <a:prstGeom prst="rect">
            <a:avLst/>
          </a:prstGeom>
        </p:spPr>
        <p:txBody>
          <a:bodyPr>
            <a:noAutofit/>
          </a:bodyPr>
          <a:lstStyle>
            <a:lvl1pPr marL="171450" indent="-171450">
              <a:lnSpc>
                <a:spcPts val="1500"/>
              </a:lnSpc>
              <a:spcBef>
                <a:spcPts val="0"/>
              </a:spcBef>
              <a:buFont typeface="Arial" panose="020B0604020202020204" pitchFamily="34" charset="0"/>
              <a:buChar char="•"/>
              <a:defRPr sz="1100" b="0">
                <a:latin typeface="+mn-lt"/>
              </a:defRPr>
            </a:lvl1pPr>
            <a:lvl2pPr>
              <a:defRPr sz="1100"/>
            </a:lvl2pPr>
            <a:lvl3pPr>
              <a:defRPr sz="1100"/>
            </a:lvl3pPr>
            <a:lvl4pPr>
              <a:defRPr sz="1100"/>
            </a:lvl4pPr>
            <a:lvl5pPr>
              <a:defRPr sz="1100"/>
            </a:lvl5pPr>
          </a:lstStyle>
          <a:p>
            <a:pPr lvl="0"/>
            <a:r>
              <a:rPr lang="fr-FR" b="0"/>
              <a:t>Modifier les styles du texte du masque</a:t>
            </a:r>
          </a:p>
        </p:txBody>
      </p:sp>
      <p:sp>
        <p:nvSpPr>
          <p:cNvPr id="43" name="Espace réservé du texte 4"/>
          <p:cNvSpPr>
            <a:spLocks noGrp="1"/>
          </p:cNvSpPr>
          <p:nvPr>
            <p:ph type="body" sz="quarter" idx="74" hasCustomPrompt="1"/>
          </p:nvPr>
        </p:nvSpPr>
        <p:spPr>
          <a:xfrm>
            <a:off x="5619404" y="2320298"/>
            <a:ext cx="6251141" cy="251897"/>
          </a:xfrm>
          <a:prstGeom prst="rect">
            <a:avLst/>
          </a:prstGeom>
        </p:spPr>
        <p:txBody>
          <a:bodyPr/>
          <a:lstStyle>
            <a:lvl1pPr marL="0" marR="0" indent="0" algn="l" defTabSz="914400" rtl="0" eaLnBrk="1" fontAlgn="auto" latinLnBrk="0" hangingPunct="1">
              <a:lnSpc>
                <a:spcPts val="1500"/>
              </a:lnSpc>
              <a:spcBef>
                <a:spcPts val="1000"/>
              </a:spcBef>
              <a:spcAft>
                <a:spcPts val="0"/>
              </a:spcAft>
              <a:buClrTx/>
              <a:buSzTx/>
              <a:buFont typeface="Arial" panose="020B0604020202020204" pitchFamily="34" charset="0"/>
              <a:buNone/>
              <a:tabLst/>
              <a:defRPr sz="1100" b="1" baseline="0">
                <a:latin typeface="+mj-lt"/>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Zoom sur le livrable</a:t>
            </a:r>
          </a:p>
        </p:txBody>
      </p:sp>
      <p:sp>
        <p:nvSpPr>
          <p:cNvPr id="13" name="Espace réservé du texte 6">
            <a:extLst>
              <a:ext uri="{FF2B5EF4-FFF2-40B4-BE49-F238E27FC236}">
                <a16:creationId xmlns:a16="http://schemas.microsoft.com/office/drawing/2014/main" id="{8545DEC4-0FB5-47FF-B1CE-C3FBE023A7FB}"/>
              </a:ext>
            </a:extLst>
          </p:cNvPr>
          <p:cNvSpPr>
            <a:spLocks noGrp="1"/>
          </p:cNvSpPr>
          <p:nvPr>
            <p:ph type="body" sz="quarter" idx="72" hasCustomPrompt="1"/>
          </p:nvPr>
        </p:nvSpPr>
        <p:spPr>
          <a:xfrm>
            <a:off x="9248050" y="359855"/>
            <a:ext cx="2622495" cy="282789"/>
          </a:xfrm>
          <a:prstGeom prst="rect">
            <a:avLst/>
          </a:prstGeom>
          <a:solidFill>
            <a:schemeClr val="bg1"/>
          </a:solidFill>
        </p:spPr>
        <p:txBody>
          <a:bodyPr anchor="ctr"/>
          <a:lstStyle>
            <a:lvl1pPr marL="0" indent="0" algn="r">
              <a:buNone/>
              <a:defRPr lang="fr-FR" sz="900" kern="1200" dirty="0" smtClean="0">
                <a:solidFill>
                  <a:schemeClr val="tx1"/>
                </a:solidFill>
                <a:latin typeface="+mn-lt"/>
                <a:ea typeface="+mn-ea"/>
                <a:cs typeface="+mn-cs"/>
              </a:defRPr>
            </a:lvl1pPr>
          </a:lstStyle>
          <a:p>
            <a:pPr lvl="0"/>
            <a:r>
              <a:rPr lang="fr-FR" dirty="0"/>
              <a:t>Exemple de livrables</a:t>
            </a:r>
          </a:p>
        </p:txBody>
      </p:sp>
      <p:sp>
        <p:nvSpPr>
          <p:cNvPr id="11" name="Espace réservé du texte 4">
            <a:extLst>
              <a:ext uri="{FF2B5EF4-FFF2-40B4-BE49-F238E27FC236}">
                <a16:creationId xmlns:a16="http://schemas.microsoft.com/office/drawing/2014/main" id="{DA16E3FC-8F3F-4DC0-A29C-B3D00336E8FB}"/>
              </a:ext>
            </a:extLst>
          </p:cNvPr>
          <p:cNvSpPr>
            <a:spLocks noGrp="1"/>
          </p:cNvSpPr>
          <p:nvPr>
            <p:ph type="body" sz="quarter" idx="43"/>
          </p:nvPr>
        </p:nvSpPr>
        <p:spPr>
          <a:xfrm>
            <a:off x="337932" y="1239612"/>
            <a:ext cx="11413919" cy="27387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baseline="0">
                <a:latin typeface="Arial Black" panose="020B0A04020102020204" pitchFamily="34" charset="0"/>
              </a:defRPr>
            </a:lvl1pPr>
            <a:lvl2pPr>
              <a:defRPr sz="1200">
                <a:latin typeface="Arial Black" panose="020B0A04020102020204" pitchFamily="34" charset="0"/>
              </a:defRPr>
            </a:lvl2pPr>
            <a:lvl3pPr>
              <a:defRPr sz="1200">
                <a:latin typeface="Arial Black" panose="020B0A04020102020204" pitchFamily="34" charset="0"/>
              </a:defRPr>
            </a:lvl3pPr>
            <a:lvl4pPr>
              <a:defRPr sz="1200">
                <a:latin typeface="Arial Black" panose="020B0A04020102020204" pitchFamily="34" charset="0"/>
              </a:defRPr>
            </a:lvl4pPr>
            <a:lvl5pPr>
              <a:defRPr sz="1200">
                <a:latin typeface="Arial Black" panose="020B0A04020102020204" pitchFamily="34" charset="0"/>
              </a:defRPr>
            </a:lvl5pPr>
          </a:lstStyle>
          <a:p>
            <a:pPr lvl="0"/>
            <a:r>
              <a:rPr lang="fr-FR" dirty="0"/>
              <a:t>Modifier les styles du texte du masque</a:t>
            </a:r>
          </a:p>
        </p:txBody>
      </p:sp>
      <p:sp>
        <p:nvSpPr>
          <p:cNvPr id="14" name="Espace réservé du texte 6">
            <a:extLst>
              <a:ext uri="{FF2B5EF4-FFF2-40B4-BE49-F238E27FC236}">
                <a16:creationId xmlns:a16="http://schemas.microsoft.com/office/drawing/2014/main" id="{FD92F58E-2BB2-4716-AB6D-4E340CB32695}"/>
              </a:ext>
            </a:extLst>
          </p:cNvPr>
          <p:cNvSpPr>
            <a:spLocks noGrp="1"/>
          </p:cNvSpPr>
          <p:nvPr>
            <p:ph type="body" sz="quarter" idx="75" hasCustomPrompt="1"/>
          </p:nvPr>
        </p:nvSpPr>
        <p:spPr>
          <a:xfrm>
            <a:off x="337933" y="564022"/>
            <a:ext cx="11414124" cy="645000"/>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150" baseline="0">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Nom du livrable</a:t>
            </a:r>
          </a:p>
        </p:txBody>
      </p:sp>
      <p:sp>
        <p:nvSpPr>
          <p:cNvPr id="10" name="Espace réservé du pied de page 1">
            <a:extLst>
              <a:ext uri="{FF2B5EF4-FFF2-40B4-BE49-F238E27FC236}">
                <a16:creationId xmlns:a16="http://schemas.microsoft.com/office/drawing/2014/main" id="{506254FB-97B2-824A-A79B-9A2139366A16}"/>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3035826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REDENTIAL">
    <p:spTree>
      <p:nvGrpSpPr>
        <p:cNvPr id="1" name=""/>
        <p:cNvGrpSpPr/>
        <p:nvPr/>
      </p:nvGrpSpPr>
      <p:grpSpPr>
        <a:xfrm>
          <a:off x="0" y="0"/>
          <a:ext cx="0" cy="0"/>
          <a:chOff x="0" y="0"/>
          <a:chExt cx="0" cy="0"/>
        </a:xfrm>
      </p:grpSpPr>
      <p:sp>
        <p:nvSpPr>
          <p:cNvPr id="8" name="Espace réservé du texte 9"/>
          <p:cNvSpPr>
            <a:spLocks noGrp="1"/>
          </p:cNvSpPr>
          <p:nvPr>
            <p:ph type="body" sz="quarter" idx="43"/>
          </p:nvPr>
        </p:nvSpPr>
        <p:spPr>
          <a:xfrm>
            <a:off x="328368" y="2346398"/>
            <a:ext cx="3592465" cy="2002780"/>
          </a:xfrm>
          <a:prstGeom prst="rect">
            <a:avLst/>
          </a:prstGeom>
          <a:solidFill>
            <a:schemeClr val="bg1"/>
          </a:solidFill>
          <a:ln>
            <a:noFill/>
          </a:ln>
        </p:spPr>
        <p:txBody>
          <a:bodyPr numCol="1" spcCol="468000"/>
          <a:lstStyle>
            <a:lvl1pPr marL="171450" marR="0" indent="-171450" algn="l" defTabSz="914400" rtl="0" eaLnBrk="1" fontAlgn="auto" latinLnBrk="0" hangingPunct="1">
              <a:lnSpc>
                <a:spcPts val="1500"/>
              </a:lnSpc>
              <a:spcBef>
                <a:spcPts val="1000"/>
              </a:spcBef>
              <a:spcAft>
                <a:spcPts val="0"/>
              </a:spcAft>
              <a:buClrTx/>
              <a:buSzTx/>
              <a:buFont typeface="Arial" panose="020B0604020202020204" pitchFamily="34" charset="0"/>
              <a:buChar char="•"/>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0" name="Espace réservé du texte 9"/>
          <p:cNvSpPr>
            <a:spLocks noGrp="1"/>
          </p:cNvSpPr>
          <p:nvPr>
            <p:ph type="body" sz="quarter" idx="45"/>
          </p:nvPr>
        </p:nvSpPr>
        <p:spPr>
          <a:xfrm>
            <a:off x="345149" y="4849208"/>
            <a:ext cx="3592465" cy="1197053"/>
          </a:xfrm>
          <a:prstGeom prst="rect">
            <a:avLst/>
          </a:prstGeom>
        </p:spPr>
        <p:txBody>
          <a:bodyPr numCol="1" spcCol="468000"/>
          <a:lstStyle>
            <a:lvl1pPr marL="171450" marR="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2" name="Espace réservé du texte 9"/>
          <p:cNvSpPr>
            <a:spLocks noGrp="1"/>
          </p:cNvSpPr>
          <p:nvPr>
            <p:ph type="body" sz="quarter" idx="47"/>
          </p:nvPr>
        </p:nvSpPr>
        <p:spPr>
          <a:xfrm>
            <a:off x="4289031" y="2346398"/>
            <a:ext cx="3604069" cy="2002779"/>
          </a:xfrm>
          <a:prstGeom prst="rect">
            <a:avLst/>
          </a:prstGeom>
          <a:solidFill>
            <a:schemeClr val="bg1"/>
          </a:solidFill>
          <a:ln>
            <a:noFill/>
          </a:ln>
        </p:spPr>
        <p:txBody>
          <a:bodyPr numCol="1" spcCol="468000"/>
          <a:lstStyle>
            <a:lvl1pPr marL="171450" marR="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4" name="Espace réservé du texte 9"/>
          <p:cNvSpPr>
            <a:spLocks noGrp="1"/>
          </p:cNvSpPr>
          <p:nvPr>
            <p:ph type="body" sz="quarter" idx="49"/>
          </p:nvPr>
        </p:nvSpPr>
        <p:spPr>
          <a:xfrm>
            <a:off x="4305812" y="4832069"/>
            <a:ext cx="3604069" cy="1214192"/>
          </a:xfrm>
          <a:prstGeom prst="rect">
            <a:avLst/>
          </a:prstGeom>
        </p:spPr>
        <p:txBody>
          <a:bodyPr numCol="1" spcCol="468000"/>
          <a:lstStyle>
            <a:lvl1pPr marL="171450" marR="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6" name="Espace réservé du texte 9"/>
          <p:cNvSpPr>
            <a:spLocks noGrp="1"/>
          </p:cNvSpPr>
          <p:nvPr>
            <p:ph type="body" sz="quarter" idx="51"/>
          </p:nvPr>
        </p:nvSpPr>
        <p:spPr>
          <a:xfrm>
            <a:off x="8249695" y="2346398"/>
            <a:ext cx="3604069" cy="2002779"/>
          </a:xfrm>
          <a:prstGeom prst="rect">
            <a:avLst/>
          </a:prstGeom>
          <a:solidFill>
            <a:schemeClr val="bg1"/>
          </a:solidFill>
          <a:ln>
            <a:noFill/>
          </a:ln>
        </p:spPr>
        <p:txBody>
          <a:bodyPr numCol="1" spcCol="468000"/>
          <a:lstStyle>
            <a:lvl1pPr marL="171450" marR="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sz="110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8" name="Espace réservé du texte 9"/>
          <p:cNvSpPr>
            <a:spLocks noGrp="1"/>
          </p:cNvSpPr>
          <p:nvPr>
            <p:ph type="body" sz="quarter" idx="53"/>
          </p:nvPr>
        </p:nvSpPr>
        <p:spPr>
          <a:xfrm>
            <a:off x="8266475" y="4832068"/>
            <a:ext cx="3604069" cy="1214192"/>
          </a:xfrm>
          <a:prstGeom prst="rect">
            <a:avLst/>
          </a:prstGeom>
        </p:spPr>
        <p:txBody>
          <a:bodyPr numCol="1" spcCol="468000"/>
          <a:lstStyle>
            <a:lvl1pPr marL="171450" marR="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sz="1100">
                <a:latin typeface="+mn-lt"/>
              </a:defRPr>
            </a:lvl1pPr>
            <a:lvl2pPr>
              <a:defRPr sz="1100"/>
            </a:lvl2pPr>
            <a:lvl3pPr>
              <a:defRPr sz="1100"/>
            </a:lvl3pPr>
            <a:lvl4pPr>
              <a:defRPr sz="1100"/>
            </a:lvl4pPr>
            <a:lvl5pPr>
              <a:defRPr sz="1100"/>
            </a:lvl5pPr>
          </a:lstStyle>
          <a:p>
            <a:pPr marL="171450" marR="0" lvl="0" indent="-171450" algn="l" defTabSz="914400" rtl="0" eaLnBrk="1" fontAlgn="auto" latinLnBrk="0" hangingPunct="1">
              <a:lnSpc>
                <a:spcPct val="90000"/>
              </a:lnSpc>
              <a:spcBef>
                <a:spcPts val="1000"/>
              </a:spcBef>
              <a:spcAft>
                <a:spcPts val="0"/>
              </a:spcAft>
              <a:buClrTx/>
              <a:buSzTx/>
              <a:tabLst/>
              <a:defRPr/>
            </a:pPr>
            <a:r>
              <a:rPr lang="fr-FR"/>
              <a:t>Modifier les styles du texte du masque</a:t>
            </a:r>
          </a:p>
        </p:txBody>
      </p:sp>
      <p:grpSp>
        <p:nvGrpSpPr>
          <p:cNvPr id="20" name="Groupe 19"/>
          <p:cNvGrpSpPr/>
          <p:nvPr userDrawn="1"/>
        </p:nvGrpSpPr>
        <p:grpSpPr>
          <a:xfrm>
            <a:off x="6919990" y="912174"/>
            <a:ext cx="4933774" cy="511913"/>
            <a:chOff x="6924255" y="996837"/>
            <a:chExt cx="4933774" cy="511913"/>
          </a:xfrm>
        </p:grpSpPr>
        <p:grpSp>
          <p:nvGrpSpPr>
            <p:cNvPr id="21" name="Groupe 20"/>
            <p:cNvGrpSpPr/>
            <p:nvPr userDrawn="1"/>
          </p:nvGrpSpPr>
          <p:grpSpPr>
            <a:xfrm>
              <a:off x="6924255" y="996837"/>
              <a:ext cx="4933774" cy="511913"/>
              <a:chOff x="4106169" y="965163"/>
              <a:chExt cx="4727096" cy="429933"/>
            </a:xfrm>
          </p:grpSpPr>
          <p:grpSp>
            <p:nvGrpSpPr>
              <p:cNvPr id="24" name="Groupe"/>
              <p:cNvGrpSpPr/>
              <p:nvPr userDrawn="1"/>
            </p:nvGrpSpPr>
            <p:grpSpPr>
              <a:xfrm>
                <a:off x="4106169" y="997209"/>
                <a:ext cx="4727096" cy="397887"/>
                <a:chOff x="-913893" y="260384"/>
                <a:chExt cx="9273851" cy="884714"/>
              </a:xfrm>
            </p:grpSpPr>
            <p:pic>
              <p:nvPicPr>
                <p:cNvPr id="26" name="Image" descr="Imag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232853" y="267224"/>
                  <a:ext cx="480221" cy="480222"/>
                </a:xfrm>
                <a:prstGeom prst="rect">
                  <a:avLst/>
                </a:prstGeom>
                <a:ln w="12700" cap="flat">
                  <a:noFill/>
                  <a:miter lim="400000"/>
                </a:ln>
                <a:effectLst/>
              </p:spPr>
            </p:pic>
            <p:pic>
              <p:nvPicPr>
                <p:cNvPr id="27" name="Image" descr="Imag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03415" y="260384"/>
                  <a:ext cx="620822" cy="491489"/>
                </a:xfrm>
                <a:prstGeom prst="rect">
                  <a:avLst/>
                </a:prstGeom>
                <a:ln w="12700" cap="flat">
                  <a:noFill/>
                  <a:miter lim="400000"/>
                </a:ln>
                <a:effectLst/>
              </p:spPr>
            </p:pic>
            <p:sp>
              <p:nvSpPr>
                <p:cNvPr id="28" name="Ligne"/>
                <p:cNvSpPr/>
                <p:nvPr/>
              </p:nvSpPr>
              <p:spPr>
                <a:xfrm flipV="1">
                  <a:off x="-913893" y="1046478"/>
                  <a:ext cx="9273851" cy="17397"/>
                </a:xfrm>
                <a:prstGeom prst="line">
                  <a:avLst/>
                </a:prstGeom>
                <a:noFill/>
                <a:ln w="254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9" name="Cercle"/>
                <p:cNvSpPr/>
                <p:nvPr/>
              </p:nvSpPr>
              <p:spPr>
                <a:xfrm>
                  <a:off x="-122214" y="880440"/>
                  <a:ext cx="258945" cy="258943"/>
                </a:xfrm>
                <a:prstGeom prst="ellipse">
                  <a:avLst/>
                </a:prstGeom>
                <a:solidFill>
                  <a:schemeClr val="bg1"/>
                </a:solidFill>
                <a:ln w="12700" cap="flat">
                  <a:solidFill>
                    <a:schemeClr val="tx1"/>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30" name="Cercle"/>
                <p:cNvSpPr/>
                <p:nvPr/>
              </p:nvSpPr>
              <p:spPr>
                <a:xfrm>
                  <a:off x="1715655" y="880440"/>
                  <a:ext cx="258947" cy="258944"/>
                </a:xfrm>
                <a:prstGeom prst="ellipse">
                  <a:avLst/>
                </a:prstGeom>
                <a:solidFill>
                  <a:schemeClr val="bg1"/>
                </a:solidFill>
                <a:ln w="12700" cap="flat">
                  <a:solidFill>
                    <a:schemeClr val="tx1"/>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31" name="Cercle"/>
                <p:cNvSpPr/>
                <p:nvPr/>
              </p:nvSpPr>
              <p:spPr>
                <a:xfrm>
                  <a:off x="3575856" y="884632"/>
                  <a:ext cx="258945" cy="258944"/>
                </a:xfrm>
                <a:prstGeom prst="ellipse">
                  <a:avLst/>
                </a:prstGeom>
                <a:solidFill>
                  <a:schemeClr val="bg1"/>
                </a:solidFill>
                <a:ln w="12700" cap="flat">
                  <a:solidFill>
                    <a:schemeClr val="tx1"/>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32" name="Cercle"/>
                <p:cNvSpPr/>
                <p:nvPr/>
              </p:nvSpPr>
              <p:spPr>
                <a:xfrm>
                  <a:off x="5428698" y="886152"/>
                  <a:ext cx="258945" cy="258946"/>
                </a:xfrm>
                <a:prstGeom prst="ellipse">
                  <a:avLst/>
                </a:prstGeom>
                <a:solidFill>
                  <a:schemeClr val="bg1"/>
                </a:solidFill>
                <a:ln w="12700" cap="flat">
                  <a:solidFill>
                    <a:schemeClr val="tx1"/>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33" name="Cercle"/>
                <p:cNvSpPr/>
                <p:nvPr/>
              </p:nvSpPr>
              <p:spPr>
                <a:xfrm>
                  <a:off x="7230505" y="880440"/>
                  <a:ext cx="258947" cy="258944"/>
                </a:xfrm>
                <a:prstGeom prst="ellipse">
                  <a:avLst/>
                </a:prstGeom>
                <a:solidFill>
                  <a:schemeClr val="bg1"/>
                </a:solidFill>
                <a:ln w="12700" cap="flat">
                  <a:solidFill>
                    <a:schemeClr val="tx1"/>
                  </a:solid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grpSp>
          <p:pic>
            <p:nvPicPr>
              <p:cNvPr id="25" name="Image 24"/>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211552" y="965163"/>
                <a:ext cx="223997" cy="226338"/>
              </a:xfrm>
              <a:prstGeom prst="rect">
                <a:avLst/>
              </a:prstGeom>
            </p:spPr>
          </p:pic>
        </p:grpSp>
        <p:pic>
          <p:nvPicPr>
            <p:cNvPr id="22" name="Image 2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63214" y="1037721"/>
              <a:ext cx="257730" cy="257730"/>
            </a:xfrm>
            <a:prstGeom prst="rect">
              <a:avLst/>
            </a:prstGeom>
          </p:spPr>
        </p:pic>
        <p:pic>
          <p:nvPicPr>
            <p:cNvPr id="23" name="Image 2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237071" y="1004105"/>
              <a:ext cx="265428" cy="265428"/>
            </a:xfrm>
            <a:prstGeom prst="rect">
              <a:avLst/>
            </a:prstGeom>
          </p:spPr>
        </p:pic>
      </p:grpSp>
      <p:sp>
        <p:nvSpPr>
          <p:cNvPr id="42" name="Espace réservé du texte 9"/>
          <p:cNvSpPr>
            <a:spLocks noGrp="1"/>
          </p:cNvSpPr>
          <p:nvPr>
            <p:ph type="body" sz="quarter" idx="58" hasCustomPrompt="1"/>
          </p:nvPr>
        </p:nvSpPr>
        <p:spPr>
          <a:xfrm>
            <a:off x="9891713" y="1480993"/>
            <a:ext cx="980122" cy="382489"/>
          </a:xfrm>
          <a:prstGeom prst="rect">
            <a:avLst/>
          </a:prstGeom>
        </p:spPr>
        <p:txBody>
          <a:bodyPr numCol="1" spcCol="468000"/>
          <a:lstStyle>
            <a:lvl1pPr marL="0" marR="0" indent="0" algn="ctr" defTabSz="914400" rtl="0" eaLnBrk="1" fontAlgn="auto" latinLnBrk="0" hangingPunct="1">
              <a:lnSpc>
                <a:spcPts val="1500"/>
              </a:lnSpc>
              <a:spcBef>
                <a:spcPts val="1000"/>
              </a:spcBef>
              <a:spcAft>
                <a:spcPts val="0"/>
              </a:spcAft>
              <a:buClrTx/>
              <a:buSzTx/>
              <a:buFont typeface="Arial" panose="020B0604020202020204" pitchFamily="34" charset="0"/>
              <a:buNone/>
              <a:tabLst/>
              <a:defRPr sz="1000" baseline="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Lieu de réalisation </a:t>
            </a:r>
          </a:p>
        </p:txBody>
      </p:sp>
      <p:sp>
        <p:nvSpPr>
          <p:cNvPr id="46" name="Espace réservé du texte 9"/>
          <p:cNvSpPr>
            <a:spLocks noGrp="1"/>
          </p:cNvSpPr>
          <p:nvPr>
            <p:ph type="body" sz="quarter" idx="60" hasCustomPrompt="1"/>
          </p:nvPr>
        </p:nvSpPr>
        <p:spPr>
          <a:xfrm>
            <a:off x="8893004" y="1480994"/>
            <a:ext cx="980122" cy="382489"/>
          </a:xfrm>
          <a:prstGeom prst="rect">
            <a:avLst/>
          </a:prstGeom>
        </p:spPr>
        <p:txBody>
          <a:bodyPr numCol="1" spcCol="468000"/>
          <a:lstStyle>
            <a:lvl1pPr marL="0" marR="0" indent="0" algn="ctr" defTabSz="914400" rtl="0" eaLnBrk="1" fontAlgn="auto" latinLnBrk="0" hangingPunct="1">
              <a:lnSpc>
                <a:spcPts val="1500"/>
              </a:lnSpc>
              <a:spcBef>
                <a:spcPts val="1000"/>
              </a:spcBef>
              <a:spcAft>
                <a:spcPts val="0"/>
              </a:spcAft>
              <a:buClrTx/>
              <a:buSzTx/>
              <a:buFont typeface="Arial" panose="020B0604020202020204" pitchFamily="34" charset="0"/>
              <a:buNone/>
              <a:tabLst/>
              <a:defRPr sz="1000" baseline="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&gt; Nb intervenants</a:t>
            </a:r>
          </a:p>
        </p:txBody>
      </p:sp>
      <p:sp>
        <p:nvSpPr>
          <p:cNvPr id="47" name="Espace réservé du texte 9"/>
          <p:cNvSpPr>
            <a:spLocks noGrp="1"/>
          </p:cNvSpPr>
          <p:nvPr>
            <p:ph type="body" sz="quarter" idx="61" hasCustomPrompt="1"/>
          </p:nvPr>
        </p:nvSpPr>
        <p:spPr>
          <a:xfrm>
            <a:off x="7906497" y="1480994"/>
            <a:ext cx="980122" cy="382489"/>
          </a:xfrm>
          <a:prstGeom prst="rect">
            <a:avLst/>
          </a:prstGeom>
        </p:spPr>
        <p:txBody>
          <a:bodyPr numCol="1" spcCol="468000"/>
          <a:lstStyle>
            <a:lvl1pPr marL="0" marR="0" indent="0" algn="ctr" defTabSz="914400" rtl="0" eaLnBrk="1" fontAlgn="auto" latinLnBrk="0" hangingPunct="1">
              <a:lnSpc>
                <a:spcPts val="1500"/>
              </a:lnSpc>
              <a:spcBef>
                <a:spcPts val="1000"/>
              </a:spcBef>
              <a:spcAft>
                <a:spcPts val="0"/>
              </a:spcAft>
              <a:buClrTx/>
              <a:buSzTx/>
              <a:buFont typeface="Arial" panose="020B0604020202020204" pitchFamily="34" charset="0"/>
              <a:buNone/>
              <a:tabLst/>
              <a:defRPr sz="1000" baseline="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&gt; XX JH</a:t>
            </a:r>
          </a:p>
        </p:txBody>
      </p:sp>
      <p:sp>
        <p:nvSpPr>
          <p:cNvPr id="48" name="Espace réservé du texte 9"/>
          <p:cNvSpPr>
            <a:spLocks noGrp="1"/>
          </p:cNvSpPr>
          <p:nvPr>
            <p:ph type="body" sz="quarter" idx="62" hasCustomPrompt="1"/>
          </p:nvPr>
        </p:nvSpPr>
        <p:spPr>
          <a:xfrm>
            <a:off x="6919990" y="1480994"/>
            <a:ext cx="980122" cy="382489"/>
          </a:xfrm>
          <a:prstGeom prst="rect">
            <a:avLst/>
          </a:prstGeom>
        </p:spPr>
        <p:txBody>
          <a:bodyPr numCol="1" spcCol="468000"/>
          <a:lstStyle>
            <a:lvl1pPr marL="0" marR="0" indent="0" algn="ctr" defTabSz="914400" rtl="0" eaLnBrk="1" fontAlgn="auto" latinLnBrk="0" hangingPunct="1">
              <a:lnSpc>
                <a:spcPts val="1500"/>
              </a:lnSpc>
              <a:spcBef>
                <a:spcPts val="1000"/>
              </a:spcBef>
              <a:spcAft>
                <a:spcPts val="0"/>
              </a:spcAft>
              <a:buClrTx/>
              <a:buSzTx/>
              <a:buFont typeface="Arial" panose="020B0604020202020204" pitchFamily="34" charset="0"/>
              <a:buNone/>
              <a:tabLst/>
              <a:defRPr sz="10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Dates</a:t>
            </a:r>
          </a:p>
        </p:txBody>
      </p:sp>
      <p:sp>
        <p:nvSpPr>
          <p:cNvPr id="53" name="Espace réservé du texte 9"/>
          <p:cNvSpPr>
            <a:spLocks noGrp="1"/>
          </p:cNvSpPr>
          <p:nvPr>
            <p:ph type="body" sz="quarter" idx="63" hasCustomPrompt="1"/>
          </p:nvPr>
        </p:nvSpPr>
        <p:spPr>
          <a:xfrm>
            <a:off x="328367" y="2035916"/>
            <a:ext cx="1011477" cy="185221"/>
          </a:xfrm>
          <a:prstGeom prst="rect">
            <a:avLst/>
          </a:prstGeom>
          <a:gradFill flip="none" rotWithShape="1">
            <a:gsLst>
              <a:gs pos="0">
                <a:schemeClr val="bg1"/>
              </a:gs>
              <a:gs pos="61000">
                <a:schemeClr val="tx1">
                  <a:lumMod val="10000"/>
                  <a:lumOff val="90000"/>
                </a:schemeClr>
              </a:gs>
              <a:gs pos="58000">
                <a:schemeClr val="bg1"/>
              </a:gs>
              <a:gs pos="100000">
                <a:schemeClr val="tx1">
                  <a:lumMod val="10000"/>
                  <a:lumOff val="90000"/>
                </a:schemeClr>
              </a:gs>
            </a:gsLst>
            <a:lin ang="5400000" scaled="1"/>
            <a:tileRect/>
          </a:gradFill>
        </p:spPr>
        <p:txBody>
          <a:bodyPr numCol="1" spcCol="468000" anchor="t"/>
          <a:lstStyle>
            <a:lvl1pPr>
              <a:defRPr lang="fr-FR" sz="1100" b="1" dirty="0"/>
            </a:lvl1pPr>
          </a:lstStyle>
          <a:p>
            <a:pPr marR="0" lvl="0" fontAlgn="auto">
              <a:spcAft>
                <a:spcPts val="0"/>
              </a:spcAft>
              <a:buClrTx/>
              <a:buSzTx/>
              <a:buNone/>
              <a:tabLst/>
            </a:pPr>
            <a:r>
              <a:rPr lang="fr-FR" dirty="0"/>
              <a:t>Synthèse</a:t>
            </a:r>
          </a:p>
          <a:p>
            <a:pPr marR="0" lvl="0" fontAlgn="auto">
              <a:spcAft>
                <a:spcPts val="0"/>
              </a:spcAft>
              <a:buClrTx/>
              <a:buSzTx/>
              <a:buNone/>
              <a:tabLst/>
            </a:pPr>
            <a:endParaRPr lang="fr-FR" dirty="0"/>
          </a:p>
        </p:txBody>
      </p:sp>
      <p:sp>
        <p:nvSpPr>
          <p:cNvPr id="56" name="Espace réservé du texte 9"/>
          <p:cNvSpPr>
            <a:spLocks noGrp="1"/>
          </p:cNvSpPr>
          <p:nvPr>
            <p:ph type="body" sz="quarter" idx="65" hasCustomPrompt="1"/>
          </p:nvPr>
        </p:nvSpPr>
        <p:spPr>
          <a:xfrm>
            <a:off x="4289031" y="2048134"/>
            <a:ext cx="1011477" cy="185221"/>
          </a:xfrm>
          <a:prstGeom prst="rect">
            <a:avLst/>
          </a:prstGeom>
          <a:gradFill flip="none" rotWithShape="1">
            <a:gsLst>
              <a:gs pos="0">
                <a:schemeClr val="bg1"/>
              </a:gs>
              <a:gs pos="61000">
                <a:schemeClr val="tx1">
                  <a:lumMod val="10000"/>
                  <a:lumOff val="90000"/>
                </a:schemeClr>
              </a:gs>
              <a:gs pos="58000">
                <a:schemeClr val="bg1"/>
              </a:gs>
              <a:gs pos="100000">
                <a:schemeClr val="tx1">
                  <a:lumMod val="10000"/>
                  <a:lumOff val="90000"/>
                </a:schemeClr>
              </a:gs>
            </a:gsLst>
            <a:lin ang="5400000" scaled="1"/>
            <a:tileRect/>
          </a:gradFill>
        </p:spPr>
        <p:txBody>
          <a:bodyPr numCol="1" spcCol="468000" anchor="t"/>
          <a:lstStyle>
            <a:lvl1pPr>
              <a:defRPr lang="fr-FR" sz="1100" b="1" dirty="0"/>
            </a:lvl1pPr>
          </a:lstStyle>
          <a:p>
            <a:pPr marR="0" lvl="0" fontAlgn="auto">
              <a:spcAft>
                <a:spcPts val="0"/>
              </a:spcAft>
              <a:buClrTx/>
              <a:buSzTx/>
              <a:buNone/>
              <a:tabLst/>
            </a:pPr>
            <a:r>
              <a:rPr lang="fr-FR" dirty="0"/>
              <a:t>Démarche</a:t>
            </a:r>
          </a:p>
          <a:p>
            <a:pPr marR="0" lvl="0" fontAlgn="auto">
              <a:spcAft>
                <a:spcPts val="0"/>
              </a:spcAft>
              <a:buClrTx/>
              <a:buSzTx/>
              <a:buNone/>
              <a:tabLst/>
            </a:pPr>
            <a:endParaRPr lang="fr-FR" dirty="0"/>
          </a:p>
        </p:txBody>
      </p:sp>
      <p:sp>
        <p:nvSpPr>
          <p:cNvPr id="57" name="Espace réservé du texte 9"/>
          <p:cNvSpPr>
            <a:spLocks noGrp="1"/>
          </p:cNvSpPr>
          <p:nvPr>
            <p:ph type="body" sz="quarter" idx="66" hasCustomPrompt="1"/>
          </p:nvPr>
        </p:nvSpPr>
        <p:spPr>
          <a:xfrm>
            <a:off x="8265220" y="2048133"/>
            <a:ext cx="1411800" cy="185221"/>
          </a:xfrm>
          <a:prstGeom prst="rect">
            <a:avLst/>
          </a:prstGeom>
          <a:gradFill flip="none" rotWithShape="1">
            <a:gsLst>
              <a:gs pos="0">
                <a:schemeClr val="bg1"/>
              </a:gs>
              <a:gs pos="61000">
                <a:schemeClr val="tx1">
                  <a:lumMod val="10000"/>
                  <a:lumOff val="90000"/>
                </a:schemeClr>
              </a:gs>
              <a:gs pos="58000">
                <a:schemeClr val="bg1"/>
              </a:gs>
              <a:gs pos="100000">
                <a:schemeClr val="tx1">
                  <a:lumMod val="10000"/>
                  <a:lumOff val="90000"/>
                </a:schemeClr>
              </a:gs>
            </a:gsLst>
            <a:lin ang="5400000" scaled="1"/>
            <a:tileRect/>
          </a:gradFill>
        </p:spPr>
        <p:txBody>
          <a:bodyPr numCol="1" spcCol="468000" anchor="t"/>
          <a:lstStyle>
            <a:lvl1pPr>
              <a:defRPr lang="fr-FR" sz="1100" b="1" dirty="0"/>
            </a:lvl1pPr>
          </a:lstStyle>
          <a:p>
            <a:pPr marR="0" lvl="0" fontAlgn="auto">
              <a:spcAft>
                <a:spcPts val="0"/>
              </a:spcAft>
              <a:buClrTx/>
              <a:buSzTx/>
              <a:buNone/>
              <a:tabLst/>
            </a:pPr>
            <a:r>
              <a:rPr lang="fr-FR" dirty="0"/>
              <a:t>Bénéfice client</a:t>
            </a:r>
          </a:p>
          <a:p>
            <a:pPr marR="0" lvl="0" fontAlgn="auto">
              <a:spcAft>
                <a:spcPts val="0"/>
              </a:spcAft>
              <a:buClrTx/>
              <a:buSzTx/>
              <a:buNone/>
              <a:tabLst/>
            </a:pPr>
            <a:endParaRPr lang="fr-FR" dirty="0"/>
          </a:p>
        </p:txBody>
      </p:sp>
      <p:sp>
        <p:nvSpPr>
          <p:cNvPr id="58" name="Espace réservé du texte 9"/>
          <p:cNvSpPr>
            <a:spLocks noGrp="1"/>
          </p:cNvSpPr>
          <p:nvPr>
            <p:ph type="body" sz="quarter" idx="67" hasCustomPrompt="1"/>
          </p:nvPr>
        </p:nvSpPr>
        <p:spPr>
          <a:xfrm>
            <a:off x="345148" y="4560898"/>
            <a:ext cx="1411800" cy="185221"/>
          </a:xfrm>
          <a:prstGeom prst="rect">
            <a:avLst/>
          </a:prstGeom>
          <a:gradFill flip="none" rotWithShape="1">
            <a:gsLst>
              <a:gs pos="0">
                <a:schemeClr val="bg1"/>
              </a:gs>
              <a:gs pos="61000">
                <a:schemeClr val="tx1">
                  <a:lumMod val="10000"/>
                  <a:lumOff val="90000"/>
                </a:schemeClr>
              </a:gs>
              <a:gs pos="58000">
                <a:schemeClr val="bg1"/>
              </a:gs>
              <a:gs pos="100000">
                <a:schemeClr val="tx1">
                  <a:lumMod val="10000"/>
                  <a:lumOff val="90000"/>
                </a:schemeClr>
              </a:gs>
            </a:gsLst>
            <a:lin ang="5400000" scaled="1"/>
            <a:tileRect/>
          </a:gradFill>
        </p:spPr>
        <p:txBody>
          <a:bodyPr numCol="1" spcCol="468000" anchor="t"/>
          <a:lstStyle>
            <a:lvl1pPr>
              <a:defRPr lang="fr-FR" sz="1100" b="1" dirty="0"/>
            </a:lvl1pPr>
          </a:lstStyle>
          <a:p>
            <a:pPr marR="0" lvl="0" fontAlgn="auto">
              <a:spcAft>
                <a:spcPts val="0"/>
              </a:spcAft>
              <a:buClrTx/>
              <a:buSzTx/>
              <a:buNone/>
              <a:tabLst/>
            </a:pPr>
            <a:r>
              <a:rPr lang="fr-FR" dirty="0"/>
              <a:t>Organisation</a:t>
            </a:r>
          </a:p>
          <a:p>
            <a:pPr marR="0" lvl="0" fontAlgn="auto">
              <a:spcAft>
                <a:spcPts val="0"/>
              </a:spcAft>
              <a:buClrTx/>
              <a:buSzTx/>
              <a:buNone/>
              <a:tabLst/>
            </a:pPr>
            <a:endParaRPr lang="fr-FR" dirty="0"/>
          </a:p>
        </p:txBody>
      </p:sp>
      <p:sp>
        <p:nvSpPr>
          <p:cNvPr id="59" name="Espace réservé du texte 9"/>
          <p:cNvSpPr>
            <a:spLocks noGrp="1"/>
          </p:cNvSpPr>
          <p:nvPr>
            <p:ph type="body" sz="quarter" idx="68" hasCustomPrompt="1"/>
          </p:nvPr>
        </p:nvSpPr>
        <p:spPr>
          <a:xfrm>
            <a:off x="4305811" y="4560898"/>
            <a:ext cx="2072725" cy="185221"/>
          </a:xfrm>
          <a:prstGeom prst="rect">
            <a:avLst/>
          </a:prstGeom>
          <a:gradFill flip="none" rotWithShape="1">
            <a:gsLst>
              <a:gs pos="0">
                <a:schemeClr val="bg1"/>
              </a:gs>
              <a:gs pos="61000">
                <a:schemeClr val="tx1">
                  <a:lumMod val="10000"/>
                  <a:lumOff val="90000"/>
                </a:schemeClr>
              </a:gs>
              <a:gs pos="58000">
                <a:schemeClr val="bg1"/>
              </a:gs>
              <a:gs pos="100000">
                <a:schemeClr val="tx1">
                  <a:lumMod val="10000"/>
                  <a:lumOff val="90000"/>
                </a:schemeClr>
              </a:gs>
            </a:gsLst>
            <a:lin ang="5400000" scaled="1"/>
            <a:tileRect/>
          </a:gradFill>
        </p:spPr>
        <p:txBody>
          <a:bodyPr numCol="1" spcCol="468000" anchor="t"/>
          <a:lstStyle>
            <a:lvl1pPr>
              <a:defRPr lang="fr-FR" sz="1100" b="1" dirty="0"/>
            </a:lvl1pPr>
          </a:lstStyle>
          <a:p>
            <a:pPr marR="0" lvl="0" fontAlgn="auto">
              <a:spcAft>
                <a:spcPts val="0"/>
              </a:spcAft>
              <a:buClrTx/>
              <a:buSzTx/>
              <a:buNone/>
              <a:tabLst/>
            </a:pPr>
            <a:r>
              <a:rPr lang="fr-FR" dirty="0"/>
              <a:t>Périmètre technique / métier </a:t>
            </a:r>
          </a:p>
          <a:p>
            <a:pPr marR="0" lvl="0" fontAlgn="auto">
              <a:spcAft>
                <a:spcPts val="0"/>
              </a:spcAft>
              <a:buClrTx/>
              <a:buSzTx/>
              <a:buNone/>
              <a:tabLst/>
            </a:pPr>
            <a:endParaRPr lang="fr-FR" dirty="0"/>
          </a:p>
        </p:txBody>
      </p:sp>
      <p:sp>
        <p:nvSpPr>
          <p:cNvPr id="60" name="Espace réservé du texte 9"/>
          <p:cNvSpPr>
            <a:spLocks noGrp="1"/>
          </p:cNvSpPr>
          <p:nvPr>
            <p:ph type="body" sz="quarter" idx="69" hasCustomPrompt="1"/>
          </p:nvPr>
        </p:nvSpPr>
        <p:spPr>
          <a:xfrm>
            <a:off x="8266475" y="4585210"/>
            <a:ext cx="1411800" cy="185221"/>
          </a:xfrm>
          <a:prstGeom prst="rect">
            <a:avLst/>
          </a:prstGeom>
          <a:gradFill flip="none" rotWithShape="1">
            <a:gsLst>
              <a:gs pos="0">
                <a:schemeClr val="bg1"/>
              </a:gs>
              <a:gs pos="61000">
                <a:schemeClr val="tx1">
                  <a:lumMod val="10000"/>
                  <a:lumOff val="90000"/>
                </a:schemeClr>
              </a:gs>
              <a:gs pos="58000">
                <a:schemeClr val="bg1"/>
              </a:gs>
              <a:gs pos="100000">
                <a:schemeClr val="tx1">
                  <a:lumMod val="10000"/>
                  <a:lumOff val="90000"/>
                </a:schemeClr>
              </a:gs>
            </a:gsLst>
            <a:lin ang="5400000" scaled="1"/>
            <a:tileRect/>
          </a:gradFill>
        </p:spPr>
        <p:txBody>
          <a:bodyPr numCol="1" spcCol="468000" anchor="t"/>
          <a:lstStyle>
            <a:lvl1pPr>
              <a:defRPr lang="fr-FR" sz="1100" b="1" dirty="0"/>
            </a:lvl1pPr>
          </a:lstStyle>
          <a:p>
            <a:pPr marR="0" lvl="0" fontAlgn="auto">
              <a:spcAft>
                <a:spcPts val="0"/>
              </a:spcAft>
              <a:buClrTx/>
              <a:buSzTx/>
              <a:buNone/>
              <a:tabLst/>
            </a:pPr>
            <a:r>
              <a:rPr lang="fr-FR" dirty="0"/>
              <a:t>Livrables</a:t>
            </a:r>
          </a:p>
          <a:p>
            <a:pPr marR="0" lvl="0" fontAlgn="auto">
              <a:spcAft>
                <a:spcPts val="0"/>
              </a:spcAft>
              <a:buClrTx/>
              <a:buSzTx/>
              <a:buNone/>
              <a:tabLst/>
            </a:pPr>
            <a:endParaRPr lang="fr-FR" dirty="0"/>
          </a:p>
        </p:txBody>
      </p:sp>
      <p:sp>
        <p:nvSpPr>
          <p:cNvPr id="61" name="Espace réservé du texte 9"/>
          <p:cNvSpPr>
            <a:spLocks noGrp="1"/>
          </p:cNvSpPr>
          <p:nvPr>
            <p:ph type="body" sz="quarter" idx="70" hasCustomPrompt="1"/>
          </p:nvPr>
        </p:nvSpPr>
        <p:spPr>
          <a:xfrm>
            <a:off x="10890422" y="1480993"/>
            <a:ext cx="980122" cy="382489"/>
          </a:xfrm>
          <a:prstGeom prst="rect">
            <a:avLst/>
          </a:prstGeom>
        </p:spPr>
        <p:txBody>
          <a:bodyPr numCol="1" spcCol="468000"/>
          <a:lstStyle>
            <a:lvl1pPr marL="0" marR="0" indent="0" algn="ctr" defTabSz="914400" rtl="0" eaLnBrk="1" fontAlgn="auto" latinLnBrk="0" hangingPunct="1">
              <a:lnSpc>
                <a:spcPts val="1500"/>
              </a:lnSpc>
              <a:spcBef>
                <a:spcPts val="1000"/>
              </a:spcBef>
              <a:spcAft>
                <a:spcPts val="0"/>
              </a:spcAft>
              <a:buClrTx/>
              <a:buSzTx/>
              <a:buFont typeface="Arial" panose="020B0604020202020204" pitchFamily="34" charset="0"/>
              <a:buNone/>
              <a:tabLst/>
              <a:defRPr sz="1000" baseline="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Secteur métier</a:t>
            </a:r>
          </a:p>
        </p:txBody>
      </p:sp>
      <p:sp>
        <p:nvSpPr>
          <p:cNvPr id="7" name="Espace réservé du texte 6"/>
          <p:cNvSpPr>
            <a:spLocks noGrp="1"/>
          </p:cNvSpPr>
          <p:nvPr>
            <p:ph type="body" sz="quarter" idx="72" hasCustomPrompt="1"/>
          </p:nvPr>
        </p:nvSpPr>
        <p:spPr>
          <a:xfrm>
            <a:off x="9231269" y="354234"/>
            <a:ext cx="2622495" cy="282789"/>
          </a:xfrm>
          <a:prstGeom prst="rect">
            <a:avLst/>
          </a:prstGeom>
          <a:solidFill>
            <a:schemeClr val="bg1"/>
          </a:solidFill>
        </p:spPr>
        <p:txBody>
          <a:bodyPr anchor="ctr"/>
          <a:lstStyle>
            <a:lvl1pPr marL="0" indent="0" algn="r">
              <a:buNone/>
              <a:defRPr lang="fr-FR" sz="900" kern="1200" dirty="0" smtClean="0">
                <a:solidFill>
                  <a:schemeClr val="tx1"/>
                </a:solidFill>
                <a:latin typeface="+mn-lt"/>
                <a:ea typeface="+mn-ea"/>
                <a:cs typeface="+mn-cs"/>
              </a:defRPr>
            </a:lvl1pPr>
          </a:lstStyle>
          <a:p>
            <a:pPr lvl="0"/>
            <a:r>
              <a:rPr lang="fr-FR" dirty="0"/>
              <a:t>Exemple de références client</a:t>
            </a:r>
          </a:p>
        </p:txBody>
      </p:sp>
      <p:sp>
        <p:nvSpPr>
          <p:cNvPr id="37" name="Espace réservé du texte 4">
            <a:extLst>
              <a:ext uri="{FF2B5EF4-FFF2-40B4-BE49-F238E27FC236}">
                <a16:creationId xmlns:a16="http://schemas.microsoft.com/office/drawing/2014/main" id="{DA16E3FC-8F3F-4DC0-A29C-B3D00336E8FB}"/>
              </a:ext>
            </a:extLst>
          </p:cNvPr>
          <p:cNvSpPr>
            <a:spLocks noGrp="1"/>
          </p:cNvSpPr>
          <p:nvPr>
            <p:ph type="body" sz="quarter" idx="73"/>
          </p:nvPr>
        </p:nvSpPr>
        <p:spPr>
          <a:xfrm>
            <a:off x="337933" y="1239612"/>
            <a:ext cx="6143280" cy="27387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baseline="0">
                <a:latin typeface="Arial Black" panose="020B0A04020102020204" pitchFamily="34" charset="0"/>
              </a:defRPr>
            </a:lvl1pPr>
            <a:lvl2pPr>
              <a:defRPr sz="1200">
                <a:latin typeface="Arial Black" panose="020B0A04020102020204" pitchFamily="34" charset="0"/>
              </a:defRPr>
            </a:lvl2pPr>
            <a:lvl3pPr>
              <a:defRPr sz="1200">
                <a:latin typeface="Arial Black" panose="020B0A04020102020204" pitchFamily="34" charset="0"/>
              </a:defRPr>
            </a:lvl3pPr>
            <a:lvl4pPr>
              <a:defRPr sz="1200">
                <a:latin typeface="Arial Black" panose="020B0A04020102020204" pitchFamily="34" charset="0"/>
              </a:defRPr>
            </a:lvl4pPr>
            <a:lvl5pPr>
              <a:defRPr sz="1200">
                <a:latin typeface="Arial Black" panose="020B0A04020102020204" pitchFamily="34" charset="0"/>
              </a:defRPr>
            </a:lvl5pPr>
          </a:lstStyle>
          <a:p>
            <a:pPr lvl="0"/>
            <a:r>
              <a:rPr lang="fr-FR" dirty="0"/>
              <a:t>Modifier les styles du texte du masque</a:t>
            </a:r>
          </a:p>
        </p:txBody>
      </p:sp>
      <p:sp>
        <p:nvSpPr>
          <p:cNvPr id="39" name="Espace réservé du texte 6">
            <a:extLst>
              <a:ext uri="{FF2B5EF4-FFF2-40B4-BE49-F238E27FC236}">
                <a16:creationId xmlns:a16="http://schemas.microsoft.com/office/drawing/2014/main" id="{FD92F58E-2BB2-4716-AB6D-4E340CB32695}"/>
              </a:ext>
            </a:extLst>
          </p:cNvPr>
          <p:cNvSpPr>
            <a:spLocks noGrp="1"/>
          </p:cNvSpPr>
          <p:nvPr>
            <p:ph type="body" sz="quarter" idx="75" hasCustomPrompt="1"/>
          </p:nvPr>
        </p:nvSpPr>
        <p:spPr>
          <a:xfrm>
            <a:off x="337933" y="564022"/>
            <a:ext cx="6143390" cy="645000"/>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150" baseline="0">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Nom du client</a:t>
            </a:r>
          </a:p>
        </p:txBody>
      </p:sp>
      <p:sp>
        <p:nvSpPr>
          <p:cNvPr id="40" name="Espace réservé du pied de page 1">
            <a:extLst>
              <a:ext uri="{FF2B5EF4-FFF2-40B4-BE49-F238E27FC236}">
                <a16:creationId xmlns:a16="http://schemas.microsoft.com/office/drawing/2014/main" id="{FE46DD3B-EFEC-B044-98DD-84934A3A80CC}"/>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3217982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5" name="Rectangle 22"/>
          <p:cNvSpPr>
            <a:spLocks noChangeArrowheads="1"/>
          </p:cNvSpPr>
          <p:nvPr userDrawn="1"/>
        </p:nvSpPr>
        <p:spPr bwMode="auto">
          <a:xfrm>
            <a:off x="337932" y="868412"/>
            <a:ext cx="2688300" cy="5381326"/>
          </a:xfrm>
          <a:prstGeom prst="rect">
            <a:avLst/>
          </a:prstGeom>
          <a:solidFill>
            <a:schemeClr val="tx1"/>
          </a:solidFill>
          <a:ln w="12700">
            <a:noFill/>
            <a:miter lim="800000"/>
            <a:headEnd/>
            <a:tailEnd/>
          </a:ln>
        </p:spPr>
        <p:txBody>
          <a:bodyPr lIns="144000" rIns="144000"/>
          <a:lstStyle/>
          <a:p>
            <a:pPr marL="85725" lvl="2" indent="-85725" eaLnBrk="0" hangingPunct="0">
              <a:spcBef>
                <a:spcPts val="0"/>
              </a:spcBef>
              <a:spcAft>
                <a:spcPts val="0"/>
              </a:spcAft>
              <a:buFont typeface="Wingdings" pitchFamily="2" charset="2"/>
              <a:buChar char="§"/>
              <a:defRPr/>
            </a:pPr>
            <a:endParaRPr lang="fr-FR" sz="900" dirty="0">
              <a:ln>
                <a:solidFill>
                  <a:srgbClr val="53534D">
                    <a:alpha val="15000"/>
                  </a:srgbClr>
                </a:solidFill>
              </a:ln>
              <a:solidFill>
                <a:srgbClr val="000000">
                  <a:lumMod val="85000"/>
                  <a:lumOff val="15000"/>
                </a:srgbClr>
              </a:solidFill>
              <a:latin typeface="Century Gothic" pitchFamily="34" charset="0"/>
              <a:cs typeface="Arial" charset="0"/>
            </a:endParaRPr>
          </a:p>
          <a:p>
            <a:pPr marL="0" lvl="2" algn="just" eaLnBrk="0" hangingPunct="0">
              <a:spcBef>
                <a:spcPts val="600"/>
              </a:spcBef>
              <a:spcAft>
                <a:spcPts val="300"/>
              </a:spcAft>
              <a:buClr>
                <a:srgbClr val="C00000"/>
              </a:buClr>
              <a:defRPr/>
            </a:pPr>
            <a:endParaRPr lang="fr-FR" sz="1100" b="1" dirty="0">
              <a:ln>
                <a:solidFill>
                  <a:schemeClr val="accent3">
                    <a:alpha val="25000"/>
                  </a:schemeClr>
                </a:solidFill>
              </a:ln>
              <a:solidFill>
                <a:schemeClr val="accent3"/>
              </a:solidFill>
              <a:latin typeface="Century Gothic" pitchFamily="34" charset="0"/>
            </a:endParaRPr>
          </a:p>
          <a:p>
            <a:pPr marL="0" lvl="2" algn="just" eaLnBrk="0" hangingPunct="0">
              <a:spcBef>
                <a:spcPts val="900"/>
              </a:spcBef>
              <a:spcAft>
                <a:spcPts val="300"/>
              </a:spcAft>
              <a:buClr>
                <a:srgbClr val="C00000"/>
              </a:buClr>
              <a:buFont typeface="Arial" pitchFamily="34" charset="0"/>
              <a:buChar char="•"/>
              <a:defRPr/>
            </a:pPr>
            <a:endParaRPr lang="fr-FR" sz="1000" dirty="0">
              <a:ln>
                <a:solidFill>
                  <a:schemeClr val="tx2">
                    <a:alpha val="15000"/>
                  </a:schemeClr>
                </a:solidFill>
              </a:ln>
              <a:solidFill>
                <a:schemeClr val="tx1">
                  <a:lumMod val="85000"/>
                  <a:lumOff val="15000"/>
                </a:schemeClr>
              </a:solidFill>
              <a:latin typeface="Century Gothic" pitchFamily="34" charset="0"/>
            </a:endParaRPr>
          </a:p>
        </p:txBody>
      </p:sp>
      <p:sp>
        <p:nvSpPr>
          <p:cNvPr id="6" name="Espace réservé du texte 10"/>
          <p:cNvSpPr>
            <a:spLocks noGrp="1"/>
          </p:cNvSpPr>
          <p:nvPr>
            <p:ph type="body" sz="quarter" idx="12" hasCustomPrompt="1"/>
          </p:nvPr>
        </p:nvSpPr>
        <p:spPr>
          <a:xfrm>
            <a:off x="550237" y="956225"/>
            <a:ext cx="2284704" cy="346798"/>
          </a:xfrm>
          <a:prstGeom prst="rect">
            <a:avLst/>
          </a:prstGeom>
        </p:spPr>
        <p:txBody>
          <a:bodyPr>
            <a:normAutofit/>
          </a:bodyPr>
          <a:lstStyle>
            <a:lvl1pPr marL="0" indent="0">
              <a:buNone/>
              <a:defRPr sz="1400" b="1" baseline="0">
                <a:solidFill>
                  <a:schemeClr val="bg1"/>
                </a:solidFill>
                <a:latin typeface="+mj-lt"/>
              </a:defRPr>
            </a:lvl1pPr>
          </a:lstStyle>
          <a:p>
            <a:pPr lvl="0"/>
            <a:r>
              <a:rPr lang="fr-FR" sz="1400" dirty="0"/>
              <a:t>Code e-synergie</a:t>
            </a:r>
            <a:endParaRPr lang="fr-FR" dirty="0"/>
          </a:p>
        </p:txBody>
      </p:sp>
      <p:sp>
        <p:nvSpPr>
          <p:cNvPr id="7" name="Espace réservé du texte 10"/>
          <p:cNvSpPr>
            <a:spLocks noGrp="1"/>
          </p:cNvSpPr>
          <p:nvPr>
            <p:ph type="body" sz="quarter" idx="13"/>
          </p:nvPr>
        </p:nvSpPr>
        <p:spPr>
          <a:xfrm>
            <a:off x="550237" y="1826193"/>
            <a:ext cx="2284704" cy="1455391"/>
          </a:xfrm>
          <a:prstGeom prst="rect">
            <a:avLst/>
          </a:prstGeom>
        </p:spPr>
        <p:txBody>
          <a:bodyPr>
            <a:noAutofit/>
          </a:bodyPr>
          <a:lstStyle>
            <a:lvl1pPr marL="0" indent="0">
              <a:lnSpc>
                <a:spcPts val="1500"/>
              </a:lnSpc>
              <a:buFont typeface="Arial" panose="020B0604020202020204" pitchFamily="34" charset="0"/>
              <a:buNone/>
              <a:defRPr sz="1100" baseline="0">
                <a:solidFill>
                  <a:schemeClr val="bg1"/>
                </a:solidFill>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8" name="Rectangle 22"/>
          <p:cNvSpPr>
            <a:spLocks noChangeArrowheads="1"/>
          </p:cNvSpPr>
          <p:nvPr userDrawn="1"/>
        </p:nvSpPr>
        <p:spPr bwMode="auto">
          <a:xfrm>
            <a:off x="3238537" y="996268"/>
            <a:ext cx="8679061" cy="4073833"/>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tIns="144000" anchor="t"/>
          <a:lstStyle/>
          <a:p>
            <a:pPr>
              <a:spcBef>
                <a:spcPts val="100"/>
              </a:spcBef>
              <a:spcAft>
                <a:spcPts val="100"/>
              </a:spcAft>
            </a:pPr>
            <a:endParaRPr lang="fr-FR" sz="800" dirty="0">
              <a:ln>
                <a:solidFill>
                  <a:schemeClr val="tx2">
                    <a:alpha val="15000"/>
                  </a:schemeClr>
                </a:solidFill>
              </a:ln>
              <a:solidFill>
                <a:schemeClr val="tx1"/>
              </a:solidFill>
              <a:latin typeface="+mn-lt"/>
            </a:endParaRPr>
          </a:p>
          <a:p>
            <a:pPr>
              <a:spcBef>
                <a:spcPts val="100"/>
              </a:spcBef>
              <a:spcAft>
                <a:spcPts val="100"/>
              </a:spcAft>
            </a:pPr>
            <a:endParaRPr lang="fr-FR" sz="800" dirty="0">
              <a:ln>
                <a:solidFill>
                  <a:schemeClr val="tx2">
                    <a:alpha val="15000"/>
                  </a:schemeClr>
                </a:solidFill>
              </a:ln>
              <a:solidFill>
                <a:schemeClr val="tx1"/>
              </a:solidFill>
              <a:latin typeface="+mn-lt"/>
            </a:endParaRPr>
          </a:p>
        </p:txBody>
      </p:sp>
      <p:sp>
        <p:nvSpPr>
          <p:cNvPr id="9" name="Text Box 23"/>
          <p:cNvSpPr txBox="1">
            <a:spLocks noChangeArrowheads="1"/>
          </p:cNvSpPr>
          <p:nvPr userDrawn="1"/>
        </p:nvSpPr>
        <p:spPr bwMode="auto">
          <a:xfrm>
            <a:off x="3334551" y="856395"/>
            <a:ext cx="3606576" cy="288032"/>
          </a:xfrm>
          <a:prstGeom prst="rect">
            <a:avLst/>
          </a:prstGeom>
          <a:solidFill>
            <a:schemeClr val="bg1"/>
          </a:solidFill>
          <a:ln w="12700">
            <a:noFill/>
            <a:miter lim="800000"/>
            <a:headEnd/>
            <a:tailEnd/>
          </a:ln>
        </p:spPr>
        <p:txBody>
          <a:bodyPr anchor="ctr"/>
          <a:lstStyle/>
          <a:p>
            <a:pPr>
              <a:spcBef>
                <a:spcPts val="600"/>
              </a:spcBef>
              <a:spcAft>
                <a:spcPts val="600"/>
              </a:spcAft>
            </a:pPr>
            <a:r>
              <a:rPr lang="fr-FR" sz="1200" b="1" dirty="0">
                <a:solidFill>
                  <a:schemeClr val="tx1"/>
                </a:solidFill>
                <a:latin typeface="+mj-lt"/>
              </a:rPr>
              <a:t>Extrait des expériences professionnelles</a:t>
            </a:r>
          </a:p>
        </p:txBody>
      </p:sp>
      <p:sp>
        <p:nvSpPr>
          <p:cNvPr id="11" name="Espace réservé du texte 15"/>
          <p:cNvSpPr>
            <a:spLocks noGrp="1"/>
          </p:cNvSpPr>
          <p:nvPr userDrawn="1">
            <p:ph type="body" sz="quarter" idx="15"/>
          </p:nvPr>
        </p:nvSpPr>
        <p:spPr>
          <a:xfrm>
            <a:off x="3334185" y="1494141"/>
            <a:ext cx="8366589" cy="898727"/>
          </a:xfrm>
          <a:prstGeom prst="rect">
            <a:avLst/>
          </a:prstGeom>
        </p:spPr>
        <p:txBody>
          <a:bodyPr>
            <a:noAutofit/>
          </a:bodyPr>
          <a:lstStyle>
            <a:lvl1pPr marL="171450" indent="-171450">
              <a:lnSpc>
                <a:spcPts val="1500"/>
              </a:lnSpc>
              <a:spcBef>
                <a:spcPts val="0"/>
              </a:spcBef>
              <a:buFont typeface="Arial" panose="020B0604020202020204" pitchFamily="34" charset="0"/>
              <a:buChar char="•"/>
              <a:defRPr sz="1100" b="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3" name="Espace réservé du texte 15"/>
          <p:cNvSpPr>
            <a:spLocks noGrp="1"/>
          </p:cNvSpPr>
          <p:nvPr userDrawn="1">
            <p:ph type="body" sz="quarter" idx="17"/>
          </p:nvPr>
        </p:nvSpPr>
        <p:spPr>
          <a:xfrm>
            <a:off x="3334185" y="2788200"/>
            <a:ext cx="8366589" cy="898727"/>
          </a:xfrm>
          <a:prstGeom prst="rect">
            <a:avLst/>
          </a:prstGeom>
        </p:spPr>
        <p:txBody>
          <a:bodyPr>
            <a:noAutofit/>
          </a:bodyPr>
          <a:lstStyle>
            <a:lvl1pPr marL="171450" indent="-171450">
              <a:lnSpc>
                <a:spcPts val="1500"/>
              </a:lnSpc>
              <a:spcBef>
                <a:spcPts val="0"/>
              </a:spcBef>
              <a:buFont typeface="Arial" panose="020B0604020202020204" pitchFamily="34" charset="0"/>
              <a:buChar char="•"/>
              <a:defRPr sz="1100" b="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5" name="Espace réservé du texte 15"/>
          <p:cNvSpPr>
            <a:spLocks noGrp="1"/>
          </p:cNvSpPr>
          <p:nvPr userDrawn="1">
            <p:ph type="body" sz="quarter" idx="19"/>
          </p:nvPr>
        </p:nvSpPr>
        <p:spPr>
          <a:xfrm>
            <a:off x="3334185" y="4082259"/>
            <a:ext cx="8366589" cy="898727"/>
          </a:xfrm>
          <a:prstGeom prst="rect">
            <a:avLst/>
          </a:prstGeom>
        </p:spPr>
        <p:txBody>
          <a:bodyPr>
            <a:noAutofit/>
          </a:bodyPr>
          <a:lstStyle>
            <a:lvl1pPr marL="171450" indent="-171450">
              <a:lnSpc>
                <a:spcPts val="1500"/>
              </a:lnSpc>
              <a:spcBef>
                <a:spcPts val="0"/>
              </a:spcBef>
              <a:buFont typeface="Arial" panose="020B0604020202020204" pitchFamily="34" charset="0"/>
              <a:buChar char="•"/>
              <a:defRPr sz="1100" b="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16" name="Espace réservé du texte 9"/>
          <p:cNvSpPr>
            <a:spLocks noGrp="1"/>
          </p:cNvSpPr>
          <p:nvPr userDrawn="1">
            <p:ph type="body" sz="quarter" idx="63" hasCustomPrompt="1"/>
          </p:nvPr>
        </p:nvSpPr>
        <p:spPr>
          <a:xfrm>
            <a:off x="3334184" y="1274142"/>
            <a:ext cx="1800523" cy="185221"/>
          </a:xfrm>
          <a:prstGeom prst="rect">
            <a:avLst/>
          </a:prstGeom>
          <a:gradFill flip="none" rotWithShape="1">
            <a:gsLst>
              <a:gs pos="0">
                <a:schemeClr val="bg1"/>
              </a:gs>
              <a:gs pos="61000">
                <a:schemeClr val="tx1">
                  <a:lumMod val="10000"/>
                  <a:lumOff val="90000"/>
                </a:schemeClr>
              </a:gs>
              <a:gs pos="58000">
                <a:schemeClr val="bg1"/>
              </a:gs>
              <a:gs pos="100000">
                <a:schemeClr val="tx1">
                  <a:lumMod val="10000"/>
                  <a:lumOff val="90000"/>
                </a:schemeClr>
              </a:gs>
            </a:gsLst>
            <a:lin ang="5400000" scaled="1"/>
            <a:tileRect/>
          </a:gradFill>
        </p:spPr>
        <p:txBody>
          <a:bodyPr numCol="1" spcCol="468000" anchor="t"/>
          <a:lstStyle>
            <a:lvl1pPr>
              <a:defRPr lang="fr-FR" sz="1100" b="1" dirty="0"/>
            </a:lvl1pPr>
          </a:lstStyle>
          <a:p>
            <a:pPr marR="0" lvl="0" fontAlgn="auto">
              <a:spcAft>
                <a:spcPts val="0"/>
              </a:spcAft>
              <a:buClrTx/>
              <a:buSzTx/>
              <a:buNone/>
              <a:tabLst/>
            </a:pPr>
            <a:r>
              <a:rPr lang="fr-FR" dirty="0"/>
              <a:t>Expérience (date)</a:t>
            </a:r>
          </a:p>
          <a:p>
            <a:pPr marR="0" lvl="0" fontAlgn="auto">
              <a:spcAft>
                <a:spcPts val="0"/>
              </a:spcAft>
              <a:buClrTx/>
              <a:buSzTx/>
              <a:buNone/>
              <a:tabLst/>
            </a:pPr>
            <a:endParaRPr lang="fr-FR" dirty="0"/>
          </a:p>
        </p:txBody>
      </p:sp>
      <p:sp>
        <p:nvSpPr>
          <p:cNvPr id="17" name="Espace réservé du texte 9"/>
          <p:cNvSpPr>
            <a:spLocks noGrp="1"/>
          </p:cNvSpPr>
          <p:nvPr userDrawn="1">
            <p:ph type="body" sz="quarter" idx="64" hasCustomPrompt="1"/>
          </p:nvPr>
        </p:nvSpPr>
        <p:spPr>
          <a:xfrm>
            <a:off x="3334184" y="2561659"/>
            <a:ext cx="1800523" cy="185221"/>
          </a:xfrm>
          <a:prstGeom prst="rect">
            <a:avLst/>
          </a:prstGeom>
          <a:gradFill flip="none" rotWithShape="1">
            <a:gsLst>
              <a:gs pos="0">
                <a:schemeClr val="bg1"/>
              </a:gs>
              <a:gs pos="61000">
                <a:schemeClr val="tx1">
                  <a:lumMod val="10000"/>
                  <a:lumOff val="90000"/>
                </a:schemeClr>
              </a:gs>
              <a:gs pos="58000">
                <a:schemeClr val="bg1"/>
              </a:gs>
              <a:gs pos="100000">
                <a:schemeClr val="tx1">
                  <a:lumMod val="10000"/>
                  <a:lumOff val="90000"/>
                </a:schemeClr>
              </a:gs>
            </a:gsLst>
            <a:lin ang="5400000" scaled="1"/>
            <a:tileRect/>
          </a:gradFill>
        </p:spPr>
        <p:txBody>
          <a:bodyPr numCol="1" spcCol="468000" anchor="t"/>
          <a:lstStyle>
            <a:lvl1pPr>
              <a:defRPr lang="fr-FR" sz="1100" b="1" dirty="0"/>
            </a:lvl1pPr>
          </a:lstStyle>
          <a:p>
            <a:pPr marR="0" lvl="0" fontAlgn="auto">
              <a:spcAft>
                <a:spcPts val="0"/>
              </a:spcAft>
              <a:buClrTx/>
              <a:buSzTx/>
              <a:buNone/>
              <a:tabLst/>
            </a:pPr>
            <a:r>
              <a:rPr lang="fr-FR" dirty="0"/>
              <a:t>Expérience (date)</a:t>
            </a:r>
          </a:p>
          <a:p>
            <a:pPr marR="0" lvl="0" fontAlgn="auto">
              <a:spcAft>
                <a:spcPts val="0"/>
              </a:spcAft>
              <a:buClrTx/>
              <a:buSzTx/>
              <a:buNone/>
              <a:tabLst/>
            </a:pPr>
            <a:endParaRPr lang="fr-FR" dirty="0"/>
          </a:p>
        </p:txBody>
      </p:sp>
      <p:sp>
        <p:nvSpPr>
          <p:cNvPr id="18" name="Espace réservé du texte 9"/>
          <p:cNvSpPr>
            <a:spLocks noGrp="1"/>
          </p:cNvSpPr>
          <p:nvPr userDrawn="1">
            <p:ph type="body" sz="quarter" idx="65" hasCustomPrompt="1"/>
          </p:nvPr>
        </p:nvSpPr>
        <p:spPr>
          <a:xfrm>
            <a:off x="3334183" y="3849176"/>
            <a:ext cx="1800523" cy="185221"/>
          </a:xfrm>
          <a:prstGeom prst="rect">
            <a:avLst/>
          </a:prstGeom>
          <a:gradFill flip="none" rotWithShape="1">
            <a:gsLst>
              <a:gs pos="0">
                <a:schemeClr val="bg1"/>
              </a:gs>
              <a:gs pos="61000">
                <a:schemeClr val="tx1">
                  <a:lumMod val="10000"/>
                  <a:lumOff val="90000"/>
                </a:schemeClr>
              </a:gs>
              <a:gs pos="58000">
                <a:schemeClr val="bg1"/>
              </a:gs>
              <a:gs pos="100000">
                <a:schemeClr val="tx1">
                  <a:lumMod val="10000"/>
                  <a:lumOff val="90000"/>
                </a:schemeClr>
              </a:gs>
            </a:gsLst>
            <a:lin ang="5400000" scaled="1"/>
            <a:tileRect/>
          </a:gradFill>
        </p:spPr>
        <p:txBody>
          <a:bodyPr numCol="1" spcCol="468000" anchor="t"/>
          <a:lstStyle>
            <a:lvl1pPr>
              <a:defRPr lang="fr-FR" sz="1100" b="1" dirty="0"/>
            </a:lvl1pPr>
          </a:lstStyle>
          <a:p>
            <a:pPr marR="0" lvl="0" fontAlgn="auto">
              <a:spcAft>
                <a:spcPts val="0"/>
              </a:spcAft>
              <a:buClrTx/>
              <a:buSzTx/>
              <a:buNone/>
              <a:tabLst/>
            </a:pPr>
            <a:r>
              <a:rPr lang="fr-FR" dirty="0"/>
              <a:t>Expérience (date)</a:t>
            </a:r>
          </a:p>
          <a:p>
            <a:pPr marR="0" lvl="0" fontAlgn="auto">
              <a:spcAft>
                <a:spcPts val="0"/>
              </a:spcAft>
              <a:buClrTx/>
              <a:buSzTx/>
              <a:buNone/>
              <a:tabLst/>
            </a:pPr>
            <a:endParaRPr lang="fr-FR" dirty="0"/>
          </a:p>
        </p:txBody>
      </p:sp>
      <p:grpSp>
        <p:nvGrpSpPr>
          <p:cNvPr id="23" name="Groupe 22"/>
          <p:cNvGrpSpPr/>
          <p:nvPr userDrawn="1"/>
        </p:nvGrpSpPr>
        <p:grpSpPr>
          <a:xfrm>
            <a:off x="3238537" y="5137468"/>
            <a:ext cx="6843789" cy="1112270"/>
            <a:chOff x="3238537" y="5155827"/>
            <a:chExt cx="6240000" cy="972066"/>
          </a:xfrm>
        </p:grpSpPr>
        <p:sp>
          <p:nvSpPr>
            <p:cNvPr id="19" name="Rectangle 22"/>
            <p:cNvSpPr>
              <a:spLocks noChangeArrowheads="1"/>
            </p:cNvSpPr>
            <p:nvPr userDrawn="1"/>
          </p:nvSpPr>
          <p:spPr bwMode="auto">
            <a:xfrm>
              <a:off x="3238537" y="5264135"/>
              <a:ext cx="6240000" cy="863758"/>
            </a:xfrm>
            <a:prstGeom prst="rect">
              <a:avLst/>
            </a:prstGeom>
            <a:ln>
              <a:headEnd/>
              <a:tailEnd/>
            </a:ln>
          </p:spPr>
          <p:style>
            <a:lnRef idx="2">
              <a:schemeClr val="dk1"/>
            </a:lnRef>
            <a:fillRef idx="1">
              <a:schemeClr val="lt1"/>
            </a:fillRef>
            <a:effectRef idx="0">
              <a:schemeClr val="dk1"/>
            </a:effectRef>
            <a:fontRef idx="minor">
              <a:schemeClr val="dk1"/>
            </a:fontRef>
          </p:style>
          <p:txBody>
            <a:bodyPr tIns="144000" anchor="t"/>
            <a:lstStyle/>
            <a:p>
              <a:pPr lvl="1"/>
              <a:endParaRPr lang="fr-FR" sz="1000" dirty="0">
                <a:ln>
                  <a:solidFill>
                    <a:schemeClr val="tx2">
                      <a:alpha val="15000"/>
                    </a:schemeClr>
                  </a:solidFill>
                </a:ln>
                <a:solidFill>
                  <a:schemeClr val="tx1">
                    <a:lumMod val="85000"/>
                    <a:lumOff val="15000"/>
                  </a:schemeClr>
                </a:solidFill>
                <a:latin typeface="+mn-lt"/>
              </a:endParaRPr>
            </a:p>
          </p:txBody>
        </p:sp>
        <p:sp>
          <p:nvSpPr>
            <p:cNvPr id="20" name="Text Box 23"/>
            <p:cNvSpPr txBox="1">
              <a:spLocks noChangeArrowheads="1"/>
            </p:cNvSpPr>
            <p:nvPr userDrawn="1"/>
          </p:nvSpPr>
          <p:spPr bwMode="auto">
            <a:xfrm>
              <a:off x="3379368" y="5155827"/>
              <a:ext cx="1588050" cy="210508"/>
            </a:xfrm>
            <a:prstGeom prst="rect">
              <a:avLst/>
            </a:prstGeom>
            <a:solidFill>
              <a:schemeClr val="bg1"/>
            </a:solidFill>
            <a:ln w="12700">
              <a:noFill/>
              <a:miter lim="800000"/>
              <a:headEnd/>
              <a:tailEnd/>
            </a:ln>
          </p:spPr>
          <p:txBody>
            <a:bodyPr anchor="ctr"/>
            <a:lstStyle/>
            <a:p>
              <a:pPr>
                <a:spcBef>
                  <a:spcPts val="600"/>
                </a:spcBef>
                <a:spcAft>
                  <a:spcPts val="600"/>
                </a:spcAft>
              </a:pPr>
              <a:r>
                <a:rPr lang="fr-FR" sz="1200" b="1" dirty="0">
                  <a:solidFill>
                    <a:schemeClr val="tx1"/>
                  </a:solidFill>
                  <a:latin typeface="+mj-lt"/>
                </a:rPr>
                <a:t>Formation initiale</a:t>
              </a:r>
            </a:p>
          </p:txBody>
        </p:sp>
      </p:grpSp>
      <p:sp>
        <p:nvSpPr>
          <p:cNvPr id="21" name="Espace réservé du texte 15"/>
          <p:cNvSpPr>
            <a:spLocks noGrp="1"/>
          </p:cNvSpPr>
          <p:nvPr userDrawn="1">
            <p:ph type="body" sz="quarter" idx="20"/>
          </p:nvPr>
        </p:nvSpPr>
        <p:spPr>
          <a:xfrm>
            <a:off x="3379367" y="5459721"/>
            <a:ext cx="6559391" cy="712675"/>
          </a:xfrm>
          <a:prstGeom prst="rect">
            <a:avLst/>
          </a:prstGeom>
        </p:spPr>
        <p:txBody>
          <a:bodyPr>
            <a:noAutofit/>
          </a:bodyPr>
          <a:lstStyle>
            <a:lvl1pPr marL="171450" indent="-171450">
              <a:lnSpc>
                <a:spcPts val="1500"/>
              </a:lnSpc>
              <a:spcBef>
                <a:spcPts val="0"/>
              </a:spcBef>
              <a:buFont typeface="Arial" panose="020B0604020202020204" pitchFamily="34" charset="0"/>
              <a:buChar char="•"/>
              <a:defRPr sz="1100" b="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22" name="Espace réservé du texte 10"/>
          <p:cNvSpPr>
            <a:spLocks noGrp="1"/>
          </p:cNvSpPr>
          <p:nvPr userDrawn="1">
            <p:ph type="body" sz="quarter" idx="66"/>
          </p:nvPr>
        </p:nvSpPr>
        <p:spPr>
          <a:xfrm>
            <a:off x="550237" y="3686927"/>
            <a:ext cx="2284704" cy="979077"/>
          </a:xfrm>
          <a:prstGeom prst="rect">
            <a:avLst/>
          </a:prstGeom>
        </p:spPr>
        <p:txBody>
          <a:bodyPr>
            <a:noAutofit/>
          </a:bodyPr>
          <a:lstStyle>
            <a:lvl1pPr marL="171450" indent="-171450">
              <a:lnSpc>
                <a:spcPts val="1500"/>
              </a:lnSpc>
              <a:spcBef>
                <a:spcPts val="0"/>
              </a:spcBef>
              <a:buFont typeface="Arial" panose="020B0604020202020204" pitchFamily="34" charset="0"/>
              <a:buChar char="•"/>
              <a:defRPr sz="1100" baseline="0">
                <a:solidFill>
                  <a:schemeClr val="bg1"/>
                </a:solidFill>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25" name="Espace réservé du texte 10"/>
          <p:cNvSpPr>
            <a:spLocks noGrp="1"/>
          </p:cNvSpPr>
          <p:nvPr userDrawn="1">
            <p:ph type="body" sz="quarter" idx="67"/>
          </p:nvPr>
        </p:nvSpPr>
        <p:spPr>
          <a:xfrm>
            <a:off x="539730" y="4980986"/>
            <a:ext cx="2284704" cy="1091661"/>
          </a:xfrm>
          <a:prstGeom prst="rect">
            <a:avLst/>
          </a:prstGeom>
        </p:spPr>
        <p:txBody>
          <a:bodyPr>
            <a:noAutofit/>
          </a:bodyPr>
          <a:lstStyle>
            <a:lvl1pPr marL="171450" indent="-171450">
              <a:lnSpc>
                <a:spcPts val="1500"/>
              </a:lnSpc>
              <a:spcBef>
                <a:spcPts val="0"/>
              </a:spcBef>
              <a:buFont typeface="Arial" panose="020B0604020202020204" pitchFamily="34" charset="0"/>
              <a:buChar char="•"/>
              <a:defRPr sz="1100" baseline="0">
                <a:solidFill>
                  <a:schemeClr val="bg1"/>
                </a:solidFill>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27" name="Espace réservé du texte 10"/>
          <p:cNvSpPr>
            <a:spLocks noGrp="1"/>
          </p:cNvSpPr>
          <p:nvPr userDrawn="1">
            <p:ph type="body" sz="quarter" idx="68" hasCustomPrompt="1"/>
          </p:nvPr>
        </p:nvSpPr>
        <p:spPr>
          <a:xfrm>
            <a:off x="550237" y="1340571"/>
            <a:ext cx="2284704" cy="346798"/>
          </a:xfrm>
          <a:prstGeom prst="rect">
            <a:avLst/>
          </a:prstGeom>
        </p:spPr>
        <p:txBody>
          <a:bodyPr>
            <a:normAutofit/>
          </a:bodyPr>
          <a:lstStyle>
            <a:lvl1pPr marL="0" indent="0">
              <a:buNone/>
              <a:defRPr sz="1200" b="0" baseline="0">
                <a:solidFill>
                  <a:schemeClr val="bg1"/>
                </a:solidFill>
                <a:latin typeface="+mj-lt"/>
              </a:defRPr>
            </a:lvl1pPr>
          </a:lstStyle>
          <a:p>
            <a:pPr lvl="0"/>
            <a:r>
              <a:rPr lang="fr-FR" sz="1400" dirty="0"/>
              <a:t>Profil</a:t>
            </a:r>
            <a:endParaRPr lang="fr-FR" dirty="0"/>
          </a:p>
        </p:txBody>
      </p:sp>
      <p:grpSp>
        <p:nvGrpSpPr>
          <p:cNvPr id="28" name="Groupe 27"/>
          <p:cNvGrpSpPr/>
          <p:nvPr userDrawn="1"/>
        </p:nvGrpSpPr>
        <p:grpSpPr>
          <a:xfrm>
            <a:off x="10246407" y="5121283"/>
            <a:ext cx="1671191" cy="1128455"/>
            <a:chOff x="3238537" y="5141682"/>
            <a:chExt cx="6240000" cy="986211"/>
          </a:xfrm>
        </p:grpSpPr>
        <p:sp>
          <p:nvSpPr>
            <p:cNvPr id="29" name="Rectangle 22"/>
            <p:cNvSpPr>
              <a:spLocks noChangeArrowheads="1"/>
            </p:cNvSpPr>
            <p:nvPr userDrawn="1"/>
          </p:nvSpPr>
          <p:spPr bwMode="auto">
            <a:xfrm>
              <a:off x="3238537" y="5264135"/>
              <a:ext cx="6240000" cy="863758"/>
            </a:xfrm>
            <a:prstGeom prst="rect">
              <a:avLst/>
            </a:prstGeom>
            <a:ln>
              <a:headEnd/>
              <a:tailEnd/>
            </a:ln>
          </p:spPr>
          <p:style>
            <a:lnRef idx="2">
              <a:schemeClr val="dk1"/>
            </a:lnRef>
            <a:fillRef idx="1">
              <a:schemeClr val="lt1"/>
            </a:fillRef>
            <a:effectRef idx="0">
              <a:schemeClr val="dk1"/>
            </a:effectRef>
            <a:fontRef idx="minor">
              <a:schemeClr val="dk1"/>
            </a:fontRef>
          </p:style>
          <p:txBody>
            <a:bodyPr tIns="144000" anchor="t"/>
            <a:lstStyle/>
            <a:p>
              <a:pPr lvl="1"/>
              <a:endParaRPr lang="fr-FR" sz="1000" dirty="0">
                <a:ln>
                  <a:solidFill>
                    <a:schemeClr val="tx2">
                      <a:alpha val="15000"/>
                    </a:schemeClr>
                  </a:solidFill>
                </a:ln>
                <a:solidFill>
                  <a:schemeClr val="tx1">
                    <a:lumMod val="85000"/>
                    <a:lumOff val="15000"/>
                  </a:schemeClr>
                </a:solidFill>
                <a:latin typeface="+mn-lt"/>
              </a:endParaRPr>
            </a:p>
          </p:txBody>
        </p:sp>
        <p:sp>
          <p:nvSpPr>
            <p:cNvPr id="30" name="Text Box 23"/>
            <p:cNvSpPr txBox="1">
              <a:spLocks noChangeArrowheads="1"/>
            </p:cNvSpPr>
            <p:nvPr userDrawn="1"/>
          </p:nvSpPr>
          <p:spPr bwMode="auto">
            <a:xfrm>
              <a:off x="3621083" y="5141682"/>
              <a:ext cx="3783958" cy="228773"/>
            </a:xfrm>
            <a:prstGeom prst="rect">
              <a:avLst/>
            </a:prstGeom>
            <a:solidFill>
              <a:schemeClr val="bg1"/>
            </a:solidFill>
            <a:ln w="12700">
              <a:noFill/>
              <a:miter lim="800000"/>
              <a:headEnd/>
              <a:tailEnd/>
            </a:ln>
          </p:spPr>
          <p:txBody>
            <a:bodyPr anchor="ctr"/>
            <a:lstStyle/>
            <a:p>
              <a:pPr>
                <a:spcBef>
                  <a:spcPts val="600"/>
                </a:spcBef>
                <a:spcAft>
                  <a:spcPts val="600"/>
                </a:spcAft>
              </a:pPr>
              <a:r>
                <a:rPr lang="fr-FR" sz="1200" b="1" dirty="0">
                  <a:solidFill>
                    <a:schemeClr val="tx1"/>
                  </a:solidFill>
                  <a:latin typeface="+mj-lt"/>
                </a:rPr>
                <a:t>Langues</a:t>
              </a:r>
            </a:p>
          </p:txBody>
        </p:sp>
      </p:grpSp>
      <p:sp>
        <p:nvSpPr>
          <p:cNvPr id="31" name="Espace réservé du texte 15"/>
          <p:cNvSpPr>
            <a:spLocks noGrp="1"/>
          </p:cNvSpPr>
          <p:nvPr userDrawn="1">
            <p:ph type="body" sz="quarter" idx="69"/>
          </p:nvPr>
        </p:nvSpPr>
        <p:spPr>
          <a:xfrm>
            <a:off x="10363959" y="5474549"/>
            <a:ext cx="1429237" cy="686074"/>
          </a:xfrm>
          <a:prstGeom prst="rect">
            <a:avLst/>
          </a:prstGeom>
        </p:spPr>
        <p:txBody>
          <a:bodyPr>
            <a:noAutofit/>
          </a:bodyPr>
          <a:lstStyle>
            <a:lvl1pPr marL="171450" indent="-171450">
              <a:lnSpc>
                <a:spcPts val="1500"/>
              </a:lnSpc>
              <a:spcBef>
                <a:spcPts val="0"/>
              </a:spcBef>
              <a:buFont typeface="Arial" panose="020B0604020202020204" pitchFamily="34" charset="0"/>
              <a:buChar char="•"/>
              <a:defRPr sz="1100" b="0">
                <a:latin typeface="+mn-lt"/>
              </a:defRPr>
            </a:lvl1pPr>
            <a:lvl2pPr>
              <a:defRPr sz="1100"/>
            </a:lvl2pPr>
            <a:lvl3pPr>
              <a:defRPr sz="1100"/>
            </a:lvl3pPr>
            <a:lvl4pPr>
              <a:defRPr sz="1100"/>
            </a:lvl4pPr>
            <a:lvl5pPr>
              <a:defRPr sz="1100"/>
            </a:lvl5pPr>
          </a:lstStyle>
          <a:p>
            <a:pPr lvl="0"/>
            <a:r>
              <a:rPr lang="fr-FR"/>
              <a:t>Modifier les styles du texte du masque</a:t>
            </a:r>
          </a:p>
        </p:txBody>
      </p:sp>
      <p:sp>
        <p:nvSpPr>
          <p:cNvPr id="34" name="Espace réservé du texte 6"/>
          <p:cNvSpPr>
            <a:spLocks noGrp="1"/>
          </p:cNvSpPr>
          <p:nvPr userDrawn="1">
            <p:ph type="body" sz="quarter" idx="72" hasCustomPrompt="1"/>
          </p:nvPr>
        </p:nvSpPr>
        <p:spPr>
          <a:xfrm>
            <a:off x="9295103" y="354234"/>
            <a:ext cx="2622495" cy="282789"/>
          </a:xfrm>
          <a:prstGeom prst="rect">
            <a:avLst/>
          </a:prstGeom>
          <a:solidFill>
            <a:schemeClr val="bg1"/>
          </a:solidFill>
        </p:spPr>
        <p:txBody>
          <a:bodyPr anchor="ctr"/>
          <a:lstStyle>
            <a:lvl1pPr marL="0" indent="0" algn="r">
              <a:buNone/>
              <a:defRPr lang="fr-FR" sz="900" kern="1200" dirty="0" smtClean="0">
                <a:solidFill>
                  <a:schemeClr val="tx1"/>
                </a:solidFill>
                <a:latin typeface="+mn-lt"/>
                <a:ea typeface="+mn-ea"/>
                <a:cs typeface="+mn-cs"/>
              </a:defRPr>
            </a:lvl1pPr>
          </a:lstStyle>
          <a:p>
            <a:pPr lvl="0"/>
            <a:r>
              <a:rPr lang="fr-FR" dirty="0"/>
              <a:t>Exemple de profils pressentis</a:t>
            </a:r>
          </a:p>
        </p:txBody>
      </p:sp>
      <p:sp>
        <p:nvSpPr>
          <p:cNvPr id="36" name="Espace réservé du texte 9"/>
          <p:cNvSpPr>
            <a:spLocks noGrp="1"/>
          </p:cNvSpPr>
          <p:nvPr userDrawn="1">
            <p:ph type="body" sz="quarter" idx="82" hasCustomPrompt="1"/>
          </p:nvPr>
        </p:nvSpPr>
        <p:spPr>
          <a:xfrm>
            <a:off x="539730" y="3452911"/>
            <a:ext cx="2295211" cy="196468"/>
          </a:xfrm>
          <a:prstGeom prst="rect">
            <a:avLst/>
          </a:prstGeom>
        </p:spPr>
        <p:txBody>
          <a:bodyPr/>
          <a:lstStyle>
            <a:lvl1pPr marL="0" indent="0">
              <a:buNone/>
              <a:defRPr sz="1100">
                <a:solidFill>
                  <a:schemeClr val="bg1"/>
                </a:solidFill>
                <a:latin typeface="+mj-lt"/>
              </a:defRPr>
            </a:lvl1pPr>
          </a:lstStyle>
          <a:p>
            <a:pPr lvl="0"/>
            <a:r>
              <a:rPr lang="fr-FR" dirty="0"/>
              <a:t>Les expertises</a:t>
            </a:r>
          </a:p>
        </p:txBody>
      </p:sp>
      <p:sp>
        <p:nvSpPr>
          <p:cNvPr id="37" name="Espace réservé du texte 9"/>
          <p:cNvSpPr>
            <a:spLocks noGrp="1"/>
          </p:cNvSpPr>
          <p:nvPr userDrawn="1">
            <p:ph type="body" sz="quarter" idx="83" hasCustomPrompt="1"/>
          </p:nvPr>
        </p:nvSpPr>
        <p:spPr>
          <a:xfrm>
            <a:off x="529223" y="4784518"/>
            <a:ext cx="2295211" cy="196468"/>
          </a:xfrm>
          <a:prstGeom prst="rect">
            <a:avLst/>
          </a:prstGeom>
        </p:spPr>
        <p:txBody>
          <a:bodyPr/>
          <a:lstStyle>
            <a:lvl1pPr marL="0" indent="0">
              <a:buNone/>
              <a:defRPr sz="1100">
                <a:solidFill>
                  <a:schemeClr val="bg1"/>
                </a:solidFill>
                <a:latin typeface="+mj-lt"/>
              </a:defRPr>
            </a:lvl1pPr>
          </a:lstStyle>
          <a:p>
            <a:pPr lvl="0"/>
            <a:r>
              <a:rPr lang="fr-FR" dirty="0"/>
              <a:t>Les certifications</a:t>
            </a:r>
          </a:p>
        </p:txBody>
      </p:sp>
      <p:sp>
        <p:nvSpPr>
          <p:cNvPr id="39" name="Espace réservé du pied de page 1">
            <a:extLst>
              <a:ext uri="{FF2B5EF4-FFF2-40B4-BE49-F238E27FC236}">
                <a16:creationId xmlns:a16="http://schemas.microsoft.com/office/drawing/2014/main" id="{CA3057A5-045C-2544-8A0D-D3BB97DE49DE}"/>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1073825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 Titre, ss-titre, sans contenu">
    <p:spTree>
      <p:nvGrpSpPr>
        <p:cNvPr id="1" name=""/>
        <p:cNvGrpSpPr/>
        <p:nvPr/>
      </p:nvGrpSpPr>
      <p:grpSpPr>
        <a:xfrm>
          <a:off x="0" y="0"/>
          <a:ext cx="0" cy="0"/>
          <a:chOff x="0" y="0"/>
          <a:chExt cx="0" cy="0"/>
        </a:xfrm>
      </p:grpSpPr>
      <p:sp>
        <p:nvSpPr>
          <p:cNvPr id="6" name="Espace réservé du pied de page 1">
            <a:extLst>
              <a:ext uri="{FF2B5EF4-FFF2-40B4-BE49-F238E27FC236}">
                <a16:creationId xmlns:a16="http://schemas.microsoft.com/office/drawing/2014/main" id="{6FC99BD5-6DA7-A047-B06E-9C4793317FE1}"/>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
        <p:nvSpPr>
          <p:cNvPr id="9" name="Espace réservé du texte 4">
            <a:extLst>
              <a:ext uri="{FF2B5EF4-FFF2-40B4-BE49-F238E27FC236}">
                <a16:creationId xmlns:a16="http://schemas.microsoft.com/office/drawing/2014/main" id="{F023E6D2-3D22-9B48-8C21-FB41C7354235}"/>
              </a:ext>
            </a:extLst>
          </p:cNvPr>
          <p:cNvSpPr>
            <a:spLocks noGrp="1"/>
          </p:cNvSpPr>
          <p:nvPr>
            <p:ph type="body" sz="quarter" idx="35" hasCustomPrompt="1"/>
          </p:nvPr>
        </p:nvSpPr>
        <p:spPr>
          <a:xfrm>
            <a:off x="337931" y="922713"/>
            <a:ext cx="11433654" cy="273879"/>
          </a:xfrm>
          <a:prstGeom prst="rect">
            <a:avLst/>
          </a:prstGeom>
        </p:spPr>
        <p:txBody>
          <a:bodyPr anchor="t"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200" b="1" kern="1200" dirty="0">
                <a:solidFill>
                  <a:schemeClr val="tx1"/>
                </a:solidFill>
                <a:latin typeface="Arial"/>
                <a:ea typeface="Arial" charset="0"/>
                <a:cs typeface="Arial"/>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a:t>
            </a:r>
          </a:p>
        </p:txBody>
      </p:sp>
      <p:sp>
        <p:nvSpPr>
          <p:cNvPr id="11" name="Espace réservé du texte 6">
            <a:extLst>
              <a:ext uri="{FF2B5EF4-FFF2-40B4-BE49-F238E27FC236}">
                <a16:creationId xmlns:a16="http://schemas.microsoft.com/office/drawing/2014/main" id="{F3B92F5A-69A7-1745-A726-2A3838084F5D}"/>
              </a:ext>
            </a:extLst>
          </p:cNvPr>
          <p:cNvSpPr>
            <a:spLocks noGrp="1"/>
          </p:cNvSpPr>
          <p:nvPr>
            <p:ph type="body" sz="quarter" idx="10" hasCustomPrompt="1"/>
          </p:nvPr>
        </p:nvSpPr>
        <p:spPr>
          <a:xfrm>
            <a:off x="337933" y="564022"/>
            <a:ext cx="11433652" cy="358691"/>
          </a:xfrm>
          <a:prstGeom prst="rect">
            <a:avLst/>
          </a:prstGeom>
        </p:spPr>
        <p:txBody>
          <a:bodyPr anchor="t" anchorCtr="0"/>
          <a:lstStyle>
            <a:lvl1pPr marL="0" indent="0">
              <a:buNone/>
              <a:defRPr sz="2400" b="1" cap="all" spc="-150" baseline="0">
                <a:latin typeface="+mj-lt"/>
              </a:defRPr>
            </a:lvl1pPr>
          </a:lstStyle>
          <a:p>
            <a:pPr lvl="0"/>
            <a:r>
              <a:rPr lang="fr-FR" dirty="0"/>
              <a:t>Titre</a:t>
            </a:r>
          </a:p>
        </p:txBody>
      </p:sp>
    </p:spTree>
    <p:extLst>
      <p:ext uri="{BB962C8B-B14F-4D97-AF65-F5344CB8AC3E}">
        <p14:creationId xmlns:p14="http://schemas.microsoft.com/office/powerpoint/2010/main" val="501852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Espace réservé du texte 4"/>
          <p:cNvSpPr>
            <a:spLocks noGrp="1"/>
          </p:cNvSpPr>
          <p:nvPr>
            <p:ph type="body" sz="quarter" idx="27"/>
          </p:nvPr>
        </p:nvSpPr>
        <p:spPr>
          <a:xfrm>
            <a:off x="942417" y="1192066"/>
            <a:ext cx="5542465" cy="82723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baseline="0">
                <a:latin typeface="+mj-lt"/>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Modifier les styles du texte du masque</a:t>
            </a:r>
          </a:p>
        </p:txBody>
      </p:sp>
      <p:sp>
        <p:nvSpPr>
          <p:cNvPr id="7" name="Espace réservé du texte 6"/>
          <p:cNvSpPr>
            <a:spLocks noGrp="1"/>
          </p:cNvSpPr>
          <p:nvPr>
            <p:ph type="body" sz="quarter" idx="33" hasCustomPrompt="1"/>
          </p:nvPr>
        </p:nvSpPr>
        <p:spPr>
          <a:xfrm>
            <a:off x="1562100" y="3429000"/>
            <a:ext cx="1685925" cy="1143000"/>
          </a:xfrm>
          <a:prstGeom prst="rect">
            <a:avLst/>
          </a:prstGeom>
        </p:spPr>
        <p:txBody>
          <a:bodyPr/>
          <a:lstStyle>
            <a:lvl1pPr marL="0" indent="0">
              <a:buNone/>
              <a:defRPr sz="6000" b="1">
                <a:solidFill>
                  <a:schemeClr val="tx1">
                    <a:lumMod val="10000"/>
                    <a:lumOff val="90000"/>
                  </a:schemeClr>
                </a:solidFill>
                <a:latin typeface="+mj-lt"/>
              </a:defRPr>
            </a:lvl1pPr>
          </a:lstStyle>
          <a:p>
            <a:pPr lvl="0"/>
            <a:r>
              <a:rPr lang="fr-FR" dirty="0"/>
              <a:t>#1</a:t>
            </a:r>
          </a:p>
        </p:txBody>
      </p:sp>
      <p:sp>
        <p:nvSpPr>
          <p:cNvPr id="8" name="Espace réservé du texte 6"/>
          <p:cNvSpPr>
            <a:spLocks noGrp="1"/>
          </p:cNvSpPr>
          <p:nvPr>
            <p:ph type="body" sz="quarter" idx="34" hasCustomPrompt="1"/>
          </p:nvPr>
        </p:nvSpPr>
        <p:spPr>
          <a:xfrm>
            <a:off x="4924425" y="3429000"/>
            <a:ext cx="1685925" cy="1143000"/>
          </a:xfrm>
          <a:prstGeom prst="rect">
            <a:avLst/>
          </a:prstGeom>
        </p:spPr>
        <p:txBody>
          <a:bodyPr/>
          <a:lstStyle>
            <a:lvl1pPr marL="0" indent="0">
              <a:buNone/>
              <a:defRPr sz="5400" b="1">
                <a:solidFill>
                  <a:schemeClr val="tx1">
                    <a:lumMod val="10000"/>
                    <a:lumOff val="90000"/>
                  </a:schemeClr>
                </a:solidFill>
                <a:latin typeface="+mj-lt"/>
              </a:defRPr>
            </a:lvl1pPr>
          </a:lstStyle>
          <a:p>
            <a:pPr lvl="0"/>
            <a:r>
              <a:rPr lang="fr-FR" dirty="0"/>
              <a:t>#2</a:t>
            </a:r>
          </a:p>
        </p:txBody>
      </p:sp>
      <p:sp>
        <p:nvSpPr>
          <p:cNvPr id="9" name="Espace réservé du texte 6"/>
          <p:cNvSpPr>
            <a:spLocks noGrp="1"/>
          </p:cNvSpPr>
          <p:nvPr>
            <p:ph type="body" sz="quarter" idx="35" hasCustomPrompt="1"/>
          </p:nvPr>
        </p:nvSpPr>
        <p:spPr>
          <a:xfrm>
            <a:off x="8286750" y="3429000"/>
            <a:ext cx="1685925" cy="1143000"/>
          </a:xfrm>
          <a:prstGeom prst="rect">
            <a:avLst/>
          </a:prstGeom>
        </p:spPr>
        <p:txBody>
          <a:bodyPr/>
          <a:lstStyle>
            <a:lvl1pPr marL="0" indent="0">
              <a:buNone/>
              <a:defRPr sz="5400" b="1">
                <a:solidFill>
                  <a:schemeClr val="tx1">
                    <a:lumMod val="10000"/>
                    <a:lumOff val="90000"/>
                  </a:schemeClr>
                </a:solidFill>
                <a:latin typeface="+mj-lt"/>
              </a:defRPr>
            </a:lvl1pPr>
          </a:lstStyle>
          <a:p>
            <a:pPr lvl="0"/>
            <a:r>
              <a:rPr lang="fr-FR" dirty="0"/>
              <a:t>#3</a:t>
            </a:r>
          </a:p>
        </p:txBody>
      </p:sp>
      <p:sp>
        <p:nvSpPr>
          <p:cNvPr id="11" name="Espace réservé du texte 10"/>
          <p:cNvSpPr>
            <a:spLocks noGrp="1"/>
          </p:cNvSpPr>
          <p:nvPr>
            <p:ph type="body" sz="quarter" idx="36" hasCustomPrompt="1"/>
          </p:nvPr>
        </p:nvSpPr>
        <p:spPr>
          <a:xfrm>
            <a:off x="1795184" y="3886197"/>
            <a:ext cx="1971675" cy="866775"/>
          </a:xfrm>
          <a:prstGeom prst="rect">
            <a:avLst/>
          </a:prstGeom>
        </p:spPr>
        <p:txBody>
          <a:bodyPr/>
          <a:lstStyle>
            <a:lvl1pPr marL="0" indent="0">
              <a:lnSpc>
                <a:spcPts val="1500"/>
              </a:lnSpc>
              <a:spcBef>
                <a:spcPts val="600"/>
              </a:spcBef>
              <a:buNone/>
              <a:defRPr sz="1200" b="0" i="0" baseline="0"/>
            </a:lvl1pPr>
          </a:lstStyle>
          <a:p>
            <a:pPr lvl="0"/>
            <a:r>
              <a:rPr lang="fr-FR" dirty="0"/>
              <a:t>Nom et Prénom</a:t>
            </a:r>
            <a:br>
              <a:rPr lang="fr-FR" dirty="0"/>
            </a:br>
            <a:r>
              <a:rPr lang="fr-FR" dirty="0"/>
              <a:t>Téléphone</a:t>
            </a:r>
            <a:br>
              <a:rPr lang="fr-FR" dirty="0"/>
            </a:br>
            <a:r>
              <a:rPr lang="fr-FR" dirty="0"/>
              <a:t>Mail</a:t>
            </a:r>
          </a:p>
        </p:txBody>
      </p:sp>
      <p:sp>
        <p:nvSpPr>
          <p:cNvPr id="14" name="Espace réservé du texte 10"/>
          <p:cNvSpPr>
            <a:spLocks noGrp="1"/>
          </p:cNvSpPr>
          <p:nvPr>
            <p:ph type="body" sz="quarter" idx="37" hasCustomPrompt="1"/>
          </p:nvPr>
        </p:nvSpPr>
        <p:spPr>
          <a:xfrm>
            <a:off x="5205134" y="3886197"/>
            <a:ext cx="1971675" cy="866775"/>
          </a:xfrm>
          <a:prstGeom prst="rect">
            <a:avLst/>
          </a:prstGeom>
        </p:spPr>
        <p:txBody>
          <a:bodyPr/>
          <a:lstStyle>
            <a:lvl1pPr marL="0" indent="0">
              <a:lnSpc>
                <a:spcPts val="1500"/>
              </a:lnSpc>
              <a:spcBef>
                <a:spcPts val="600"/>
              </a:spcBef>
              <a:buNone/>
              <a:defRPr sz="1200" b="0" i="0" baseline="0"/>
            </a:lvl1pPr>
          </a:lstStyle>
          <a:p>
            <a:pPr lvl="0"/>
            <a:r>
              <a:rPr lang="fr-FR" dirty="0"/>
              <a:t>Nom et Prénom</a:t>
            </a:r>
            <a:br>
              <a:rPr lang="fr-FR" dirty="0"/>
            </a:br>
            <a:r>
              <a:rPr lang="fr-FR" dirty="0"/>
              <a:t>Téléphone</a:t>
            </a:r>
            <a:br>
              <a:rPr lang="fr-FR" dirty="0"/>
            </a:br>
            <a:r>
              <a:rPr lang="fr-FR" dirty="0"/>
              <a:t>Mail</a:t>
            </a:r>
          </a:p>
        </p:txBody>
      </p:sp>
      <p:sp>
        <p:nvSpPr>
          <p:cNvPr id="15" name="Espace réservé du texte 10"/>
          <p:cNvSpPr>
            <a:spLocks noGrp="1"/>
          </p:cNvSpPr>
          <p:nvPr>
            <p:ph type="body" sz="quarter" idx="38" hasCustomPrompt="1"/>
          </p:nvPr>
        </p:nvSpPr>
        <p:spPr>
          <a:xfrm>
            <a:off x="8615084" y="3886196"/>
            <a:ext cx="1971675" cy="866775"/>
          </a:xfrm>
          <a:prstGeom prst="rect">
            <a:avLst/>
          </a:prstGeom>
        </p:spPr>
        <p:txBody>
          <a:bodyPr/>
          <a:lstStyle>
            <a:lvl1pPr marL="0" indent="0">
              <a:lnSpc>
                <a:spcPts val="1500"/>
              </a:lnSpc>
              <a:spcBef>
                <a:spcPts val="600"/>
              </a:spcBef>
              <a:buNone/>
              <a:defRPr sz="1200" b="0" i="0" baseline="0"/>
            </a:lvl1pPr>
          </a:lstStyle>
          <a:p>
            <a:pPr lvl="0"/>
            <a:r>
              <a:rPr lang="fr-FR" dirty="0"/>
              <a:t>Nom et Prénom</a:t>
            </a:r>
            <a:br>
              <a:rPr lang="fr-FR" dirty="0"/>
            </a:br>
            <a:r>
              <a:rPr lang="fr-FR" dirty="0"/>
              <a:t>Téléphone</a:t>
            </a:r>
            <a:br>
              <a:rPr lang="fr-FR" dirty="0"/>
            </a:br>
            <a:r>
              <a:rPr lang="fr-FR" dirty="0"/>
              <a:t>Mail</a:t>
            </a:r>
          </a:p>
        </p:txBody>
      </p:sp>
      <p:sp>
        <p:nvSpPr>
          <p:cNvPr id="10" name="Espace réservé du pied de page 1">
            <a:extLst>
              <a:ext uri="{FF2B5EF4-FFF2-40B4-BE49-F238E27FC236}">
                <a16:creationId xmlns:a16="http://schemas.microsoft.com/office/drawing/2014/main" id="{56392F07-E262-3B44-B688-18306223EE0A}"/>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2494728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_1">
    <p:spTree>
      <p:nvGrpSpPr>
        <p:cNvPr id="1" name=""/>
        <p:cNvGrpSpPr/>
        <p:nvPr/>
      </p:nvGrpSpPr>
      <p:grpSpPr>
        <a:xfrm>
          <a:off x="0" y="0"/>
          <a:ext cx="0" cy="0"/>
          <a:chOff x="0" y="0"/>
          <a:chExt cx="0" cy="0"/>
        </a:xfrm>
      </p:grpSpPr>
      <p:sp>
        <p:nvSpPr>
          <p:cNvPr id="4" name="Espace réservé du texte 4"/>
          <p:cNvSpPr>
            <a:spLocks noGrp="1"/>
          </p:cNvSpPr>
          <p:nvPr>
            <p:ph type="body" sz="quarter" idx="27"/>
          </p:nvPr>
        </p:nvSpPr>
        <p:spPr>
          <a:xfrm>
            <a:off x="942417" y="1192066"/>
            <a:ext cx="5542465" cy="82723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baseline="0">
                <a:latin typeface="+mj-lt"/>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Modifier les styles du texte du masque</a:t>
            </a:r>
          </a:p>
        </p:txBody>
      </p:sp>
      <p:sp>
        <p:nvSpPr>
          <p:cNvPr id="11" name="Espace réservé du texte 10"/>
          <p:cNvSpPr>
            <a:spLocks noGrp="1"/>
          </p:cNvSpPr>
          <p:nvPr>
            <p:ph type="body" sz="quarter" idx="36" hasCustomPrompt="1"/>
          </p:nvPr>
        </p:nvSpPr>
        <p:spPr>
          <a:xfrm>
            <a:off x="1616786" y="4755499"/>
            <a:ext cx="1971675" cy="866775"/>
          </a:xfrm>
          <a:prstGeom prst="rect">
            <a:avLst/>
          </a:prstGeom>
        </p:spPr>
        <p:txBody>
          <a:bodyPr/>
          <a:lstStyle>
            <a:lvl1pPr marL="0" indent="0" algn="ctr">
              <a:lnSpc>
                <a:spcPts val="1500"/>
              </a:lnSpc>
              <a:spcBef>
                <a:spcPts val="600"/>
              </a:spcBef>
              <a:buNone/>
              <a:defRPr sz="1200" b="0" i="0" baseline="0"/>
            </a:lvl1pPr>
          </a:lstStyle>
          <a:p>
            <a:pPr lvl="0"/>
            <a:r>
              <a:rPr lang="fr-FR" dirty="0"/>
              <a:t>Nom et Prénom</a:t>
            </a:r>
            <a:br>
              <a:rPr lang="fr-FR" dirty="0"/>
            </a:br>
            <a:r>
              <a:rPr lang="fr-FR" dirty="0"/>
              <a:t>Téléphone</a:t>
            </a:r>
            <a:br>
              <a:rPr lang="fr-FR" dirty="0"/>
            </a:br>
            <a:r>
              <a:rPr lang="fr-FR" dirty="0"/>
              <a:t>Mail</a:t>
            </a:r>
          </a:p>
        </p:txBody>
      </p:sp>
      <p:sp>
        <p:nvSpPr>
          <p:cNvPr id="14" name="Espace réservé du texte 10"/>
          <p:cNvSpPr>
            <a:spLocks noGrp="1"/>
          </p:cNvSpPr>
          <p:nvPr>
            <p:ph type="body" sz="quarter" idx="37" hasCustomPrompt="1"/>
          </p:nvPr>
        </p:nvSpPr>
        <p:spPr>
          <a:xfrm>
            <a:off x="5247553" y="4755498"/>
            <a:ext cx="1971675" cy="866775"/>
          </a:xfrm>
          <a:prstGeom prst="rect">
            <a:avLst/>
          </a:prstGeom>
        </p:spPr>
        <p:txBody>
          <a:bodyPr/>
          <a:lstStyle>
            <a:lvl1pPr marL="0" indent="0" algn="ctr">
              <a:lnSpc>
                <a:spcPts val="1500"/>
              </a:lnSpc>
              <a:spcBef>
                <a:spcPts val="600"/>
              </a:spcBef>
              <a:buNone/>
              <a:defRPr sz="1200" b="0" i="0" baseline="0"/>
            </a:lvl1pPr>
          </a:lstStyle>
          <a:p>
            <a:pPr lvl="0"/>
            <a:r>
              <a:rPr lang="fr-FR" dirty="0"/>
              <a:t>Nom et Prénom</a:t>
            </a:r>
            <a:br>
              <a:rPr lang="fr-FR" dirty="0"/>
            </a:br>
            <a:r>
              <a:rPr lang="fr-FR" dirty="0"/>
              <a:t>Téléphone</a:t>
            </a:r>
            <a:br>
              <a:rPr lang="fr-FR" dirty="0"/>
            </a:br>
            <a:r>
              <a:rPr lang="fr-FR" dirty="0"/>
              <a:t>Mail</a:t>
            </a:r>
          </a:p>
        </p:txBody>
      </p:sp>
      <p:sp>
        <p:nvSpPr>
          <p:cNvPr id="15" name="Espace réservé du texte 10"/>
          <p:cNvSpPr>
            <a:spLocks noGrp="1"/>
          </p:cNvSpPr>
          <p:nvPr>
            <p:ph type="body" sz="quarter" idx="38" hasCustomPrompt="1"/>
          </p:nvPr>
        </p:nvSpPr>
        <p:spPr>
          <a:xfrm>
            <a:off x="8878321" y="4755498"/>
            <a:ext cx="1971675" cy="866775"/>
          </a:xfrm>
          <a:prstGeom prst="rect">
            <a:avLst/>
          </a:prstGeom>
        </p:spPr>
        <p:txBody>
          <a:bodyPr/>
          <a:lstStyle>
            <a:lvl1pPr marL="0" indent="0" algn="ctr">
              <a:lnSpc>
                <a:spcPts val="1500"/>
              </a:lnSpc>
              <a:spcBef>
                <a:spcPts val="600"/>
              </a:spcBef>
              <a:buNone/>
              <a:defRPr sz="1200" b="0" i="0" baseline="0"/>
            </a:lvl1pPr>
          </a:lstStyle>
          <a:p>
            <a:pPr lvl="0"/>
            <a:r>
              <a:rPr lang="fr-FR" dirty="0"/>
              <a:t>Nom et Prénom</a:t>
            </a:r>
            <a:br>
              <a:rPr lang="fr-FR" dirty="0"/>
            </a:br>
            <a:r>
              <a:rPr lang="fr-FR" dirty="0"/>
              <a:t>Téléphone</a:t>
            </a:r>
            <a:br>
              <a:rPr lang="fr-FR" dirty="0"/>
            </a:br>
            <a:r>
              <a:rPr lang="fr-FR" dirty="0"/>
              <a:t>Mail</a:t>
            </a:r>
          </a:p>
        </p:txBody>
      </p:sp>
      <p:sp>
        <p:nvSpPr>
          <p:cNvPr id="3" name="Espace réservé pour une image  2"/>
          <p:cNvSpPr>
            <a:spLocks noGrp="1"/>
          </p:cNvSpPr>
          <p:nvPr>
            <p:ph type="pic" sz="quarter" idx="40"/>
          </p:nvPr>
        </p:nvSpPr>
        <p:spPr>
          <a:xfrm>
            <a:off x="1616787" y="2759390"/>
            <a:ext cx="1971675" cy="1613826"/>
          </a:xfrm>
          <a:prstGeom prst="rect">
            <a:avLst/>
          </a:prstGeom>
        </p:spPr>
        <p:txBody>
          <a:bodyPr/>
          <a:lstStyle>
            <a:lvl1pPr marL="0" indent="0">
              <a:buNone/>
              <a:defRPr sz="1100"/>
            </a:lvl1pPr>
          </a:lstStyle>
          <a:p>
            <a:r>
              <a:rPr lang="fr-FR"/>
              <a:t>Cliquez sur l'icône pour ajouter une image</a:t>
            </a:r>
            <a:endParaRPr lang="fr-FR" dirty="0"/>
          </a:p>
        </p:txBody>
      </p:sp>
      <p:sp>
        <p:nvSpPr>
          <p:cNvPr id="13" name="Espace réservé pour une image  2"/>
          <p:cNvSpPr>
            <a:spLocks noGrp="1"/>
          </p:cNvSpPr>
          <p:nvPr>
            <p:ph type="pic" sz="quarter" idx="41"/>
          </p:nvPr>
        </p:nvSpPr>
        <p:spPr>
          <a:xfrm>
            <a:off x="5247554" y="2759389"/>
            <a:ext cx="1971675" cy="1613827"/>
          </a:xfrm>
          <a:prstGeom prst="rect">
            <a:avLst/>
          </a:prstGeom>
        </p:spPr>
        <p:txBody>
          <a:bodyPr/>
          <a:lstStyle>
            <a:lvl1pPr marL="0" indent="0">
              <a:buNone/>
              <a:defRPr sz="1100"/>
            </a:lvl1pPr>
          </a:lstStyle>
          <a:p>
            <a:r>
              <a:rPr lang="fr-FR"/>
              <a:t>Cliquez sur l'icône pour ajouter une image</a:t>
            </a:r>
            <a:endParaRPr lang="fr-FR" dirty="0"/>
          </a:p>
        </p:txBody>
      </p:sp>
      <p:sp>
        <p:nvSpPr>
          <p:cNvPr id="16" name="Espace réservé pour une image  2"/>
          <p:cNvSpPr>
            <a:spLocks noGrp="1"/>
          </p:cNvSpPr>
          <p:nvPr>
            <p:ph type="pic" sz="quarter" idx="42"/>
          </p:nvPr>
        </p:nvSpPr>
        <p:spPr>
          <a:xfrm>
            <a:off x="8878321" y="2761516"/>
            <a:ext cx="1971675" cy="1611700"/>
          </a:xfrm>
          <a:prstGeom prst="rect">
            <a:avLst/>
          </a:prstGeom>
        </p:spPr>
        <p:txBody>
          <a:bodyPr/>
          <a:lstStyle>
            <a:lvl1pPr marL="0" indent="0">
              <a:buNone/>
              <a:defRPr sz="1100"/>
            </a:lvl1pPr>
          </a:lstStyle>
          <a:p>
            <a:r>
              <a:rPr lang="fr-FR"/>
              <a:t>Cliquez sur l'icône pour ajouter une image</a:t>
            </a:r>
            <a:endParaRPr lang="fr-FR" dirty="0"/>
          </a:p>
        </p:txBody>
      </p:sp>
      <p:cxnSp>
        <p:nvCxnSpPr>
          <p:cNvPr id="18" name="Connecteur droit 17"/>
          <p:cNvCxnSpPr/>
          <p:nvPr userDrawn="1"/>
        </p:nvCxnSpPr>
        <p:spPr>
          <a:xfrm>
            <a:off x="2387878" y="4570315"/>
            <a:ext cx="429490" cy="0"/>
          </a:xfrm>
          <a:prstGeom prst="line">
            <a:avLst/>
          </a:prstGeom>
          <a:ln w="539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6018645" y="4570315"/>
            <a:ext cx="429490" cy="0"/>
          </a:xfrm>
          <a:prstGeom prst="line">
            <a:avLst/>
          </a:prstGeom>
          <a:ln w="539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9649413" y="4570315"/>
            <a:ext cx="429490" cy="0"/>
          </a:xfrm>
          <a:prstGeom prst="line">
            <a:avLst/>
          </a:prstGeom>
          <a:ln w="539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pied de page 1">
            <a:extLst>
              <a:ext uri="{FF2B5EF4-FFF2-40B4-BE49-F238E27FC236}">
                <a16:creationId xmlns:a16="http://schemas.microsoft.com/office/drawing/2014/main" id="{C2E44C61-32AE-9A4C-8A87-D6AD9D98DE65}"/>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2292713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en haut - texte en bas">
    <p:spTree>
      <p:nvGrpSpPr>
        <p:cNvPr id="1" name=""/>
        <p:cNvGrpSpPr/>
        <p:nvPr/>
      </p:nvGrpSpPr>
      <p:grpSpPr>
        <a:xfrm>
          <a:off x="0" y="0"/>
          <a:ext cx="0" cy="0"/>
          <a:chOff x="0" y="0"/>
          <a:chExt cx="0" cy="0"/>
        </a:xfrm>
      </p:grpSpPr>
      <p:sp>
        <p:nvSpPr>
          <p:cNvPr id="7" name="Espace réservé du texte 6"/>
          <p:cNvSpPr>
            <a:spLocks noGrp="1"/>
          </p:cNvSpPr>
          <p:nvPr>
            <p:ph type="body" sz="quarter" idx="11"/>
          </p:nvPr>
        </p:nvSpPr>
        <p:spPr>
          <a:xfrm>
            <a:off x="337932" y="2695074"/>
            <a:ext cx="11513174" cy="3369176"/>
          </a:xfrm>
          <a:prstGeom prst="rect">
            <a:avLst/>
          </a:prstGeom>
        </p:spPr>
        <p:txBody>
          <a:bodyPr numCol="2"/>
          <a:lstStyle>
            <a:lvl1pPr marL="0" indent="0" algn="l">
              <a:buNone/>
              <a:defRPr sz="1100"/>
            </a:lvl1pPr>
            <a:lvl2pPr algn="l">
              <a:defRPr sz="1100"/>
            </a:lvl2pPr>
            <a:lvl3pPr algn="l">
              <a:defRPr sz="1100"/>
            </a:lvl3pPr>
            <a:lvl4pPr algn="l">
              <a:defRPr sz="1100"/>
            </a:lvl4pPr>
            <a:lvl5pPr algn="l">
              <a:defRPr sz="1100"/>
            </a:lvl5pPr>
          </a:lstStyle>
          <a:p>
            <a:pPr lvl="0"/>
            <a:endParaRPr lang="fr-FR" dirty="0"/>
          </a:p>
        </p:txBody>
      </p:sp>
      <p:sp>
        <p:nvSpPr>
          <p:cNvPr id="8" name="Espace réservé du texte 4">
            <a:extLst>
              <a:ext uri="{FF2B5EF4-FFF2-40B4-BE49-F238E27FC236}">
                <a16:creationId xmlns:a16="http://schemas.microsoft.com/office/drawing/2014/main" id="{F1313710-0A7A-458C-B5A4-742A138BCB14}"/>
              </a:ext>
            </a:extLst>
          </p:cNvPr>
          <p:cNvSpPr>
            <a:spLocks noGrp="1"/>
          </p:cNvSpPr>
          <p:nvPr>
            <p:ph type="body" sz="quarter" idx="35" hasCustomPrompt="1"/>
          </p:nvPr>
        </p:nvSpPr>
        <p:spPr>
          <a:xfrm>
            <a:off x="337932" y="2242454"/>
            <a:ext cx="7117686" cy="27387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baseline="0">
                <a:latin typeface="+mj-lt"/>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a:t>
            </a:r>
          </a:p>
        </p:txBody>
      </p:sp>
      <p:sp>
        <p:nvSpPr>
          <p:cNvPr id="10" name="Espace réservé pour une image  9"/>
          <p:cNvSpPr>
            <a:spLocks noGrp="1"/>
          </p:cNvSpPr>
          <p:nvPr>
            <p:ph type="pic" sz="quarter" idx="36"/>
          </p:nvPr>
        </p:nvSpPr>
        <p:spPr>
          <a:xfrm>
            <a:off x="0" y="0"/>
            <a:ext cx="12192000" cy="1992313"/>
          </a:xfrm>
          <a:prstGeom prst="rect">
            <a:avLst/>
          </a:prstGeom>
        </p:spPr>
        <p:txBody>
          <a:bodyPr/>
          <a:lstStyle/>
          <a:p>
            <a:endParaRPr lang="fr-FR"/>
          </a:p>
        </p:txBody>
      </p:sp>
    </p:spTree>
    <p:extLst>
      <p:ext uri="{BB962C8B-B14F-4D97-AF65-F5344CB8AC3E}">
        <p14:creationId xmlns:p14="http://schemas.microsoft.com/office/powerpoint/2010/main" val="481701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8954" y="457209"/>
            <a:ext cx="11211983" cy="430762"/>
          </a:xfrm>
        </p:spPr>
        <p:txBody>
          <a:bodyPr/>
          <a:lstStyle>
            <a:lvl1pPr>
              <a:defRPr>
                <a:solidFill>
                  <a:schemeClr val="bg1">
                    <a:lumMod val="50000"/>
                  </a:schemeClr>
                </a:solidFill>
              </a:defRPr>
            </a:lvl1pPr>
          </a:lstStyle>
          <a:p>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3" name="Content Placeholder 2"/>
          <p:cNvSpPr>
            <a:spLocks noGrp="1"/>
          </p:cNvSpPr>
          <p:nvPr>
            <p:ph idx="1"/>
          </p:nvPr>
        </p:nvSpPr>
        <p:spPr>
          <a:xfrm>
            <a:off x="488954" y="1066800"/>
            <a:ext cx="11211983" cy="5029200"/>
          </a:xfrm>
        </p:spPr>
        <p:txBody>
          <a:body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Tree>
    <p:extLst>
      <p:ext uri="{BB962C8B-B14F-4D97-AF65-F5344CB8AC3E}">
        <p14:creationId xmlns:p14="http://schemas.microsoft.com/office/powerpoint/2010/main" val="181507748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8951" y="1450656"/>
            <a:ext cx="11211983" cy="1066959"/>
          </a:xfrm>
          <a:noFill/>
          <a:ln w="12700">
            <a:noFill/>
            <a:miter lim="800000"/>
            <a:headEnd/>
            <a:tailEnd/>
          </a:ln>
          <a:effectLst/>
        </p:spPr>
        <p:txBody>
          <a:bodyPr vert="horz" wrap="square" lIns="0" tIns="0" rIns="0" bIns="0" numCol="1" anchor="t" anchorCtr="0" compatLnSpc="1">
            <a:prstTxWarp prst="textNoShape">
              <a:avLst/>
            </a:prstTxWarp>
            <a:spAutoFit/>
          </a:bodyPr>
          <a:lstStyle>
            <a:lvl1pPr>
              <a:buClrTx/>
              <a:defRPr lang="en-US" sz="1600" b="0" smtClean="0">
                <a:solidFill>
                  <a:schemeClr val="bg2">
                    <a:lumMod val="10000"/>
                  </a:schemeClr>
                </a:solidFill>
                <a:latin typeface="+mn-lt"/>
                <a:cs typeface="Calibri" pitchFamily="34" charset="0"/>
              </a:defRPr>
            </a:lvl1pPr>
            <a:lvl2pPr>
              <a:buClrTx/>
              <a:defRPr lang="en-US" sz="1400" b="0" smtClean="0">
                <a:solidFill>
                  <a:schemeClr val="bg2">
                    <a:lumMod val="10000"/>
                  </a:schemeClr>
                </a:solidFill>
                <a:latin typeface="+mn-lt"/>
                <a:cs typeface="Calibri" pitchFamily="34" charset="0"/>
              </a:defRPr>
            </a:lvl2pPr>
            <a:lvl3pPr>
              <a:buClrTx/>
              <a:defRPr lang="en-US" sz="1200" b="0" smtClean="0">
                <a:solidFill>
                  <a:schemeClr val="bg2">
                    <a:lumMod val="10000"/>
                  </a:schemeClr>
                </a:solidFill>
                <a:latin typeface="+mn-lt"/>
                <a:cs typeface="Calibri" pitchFamily="34" charset="0"/>
              </a:defRPr>
            </a:lvl3pPr>
            <a:lvl4pPr>
              <a:buClrTx/>
              <a:defRPr lang="en-US" sz="1200" b="0" smtClean="0">
                <a:solidFill>
                  <a:schemeClr val="bg2">
                    <a:lumMod val="10000"/>
                  </a:schemeClr>
                </a:solidFill>
                <a:latin typeface="+mn-lt"/>
                <a:cs typeface="Calibri" pitchFamily="34" charset="0"/>
              </a:defRPr>
            </a:lvl4pPr>
            <a:lvl5pPr>
              <a:buClrTx/>
              <a:defRPr lang="en-US" sz="1200" b="0" dirty="0">
                <a:solidFill>
                  <a:schemeClr val="bg2">
                    <a:lumMod val="10000"/>
                  </a:schemeClr>
                </a:solidFill>
                <a:latin typeface="+mn-lt"/>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88951" y="470757"/>
            <a:ext cx="11211983" cy="571783"/>
          </a:xfrm>
          <a:prstGeom prst="rect">
            <a:avLst/>
          </a:prstGeom>
        </p:spPr>
        <p:txBody>
          <a:bodyPr anchor="b"/>
          <a:lstStyle>
            <a:lvl1pPr>
              <a:defRPr>
                <a:solidFill>
                  <a:schemeClr val="tx1"/>
                </a:solidFill>
                <a:latin typeface="+mj-lt"/>
                <a:cs typeface="Calibri" pitchFamily="34" charset="0"/>
              </a:defRPr>
            </a:lvl1pPr>
          </a:lstStyle>
          <a:p>
            <a:r>
              <a:rPr lang="en-US" dirty="0"/>
              <a:t>Click to edit Master title style</a:t>
            </a:r>
          </a:p>
        </p:txBody>
      </p:sp>
      <p:cxnSp>
        <p:nvCxnSpPr>
          <p:cNvPr id="6" name="Connecteur droit 5"/>
          <p:cNvCxnSpPr/>
          <p:nvPr userDrawn="1"/>
        </p:nvCxnSpPr>
        <p:spPr bwMode="auto">
          <a:xfrm>
            <a:off x="494582" y="1241106"/>
            <a:ext cx="11225841" cy="0"/>
          </a:xfrm>
          <a:prstGeom prst="line">
            <a:avLst/>
          </a:prstGeom>
          <a:solidFill>
            <a:schemeClr val="accent1"/>
          </a:solidFill>
          <a:ln w="76200" cap="flat" cmpd="sng" algn="ctr">
            <a:solidFill>
              <a:srgbClr val="0090CF"/>
            </a:solidFill>
            <a:prstDash val="solid"/>
            <a:round/>
            <a:headEnd type="none" w="med" len="med"/>
            <a:tailEnd type="none" w="med" len="med"/>
          </a:ln>
          <a:effectLst/>
        </p:spPr>
      </p:cxnSp>
      <p:sp>
        <p:nvSpPr>
          <p:cNvPr id="9" name="ZoneTexte 8"/>
          <p:cNvSpPr txBox="1"/>
          <p:nvPr userDrawn="1"/>
        </p:nvSpPr>
        <p:spPr>
          <a:xfrm>
            <a:off x="102550" y="6596390"/>
            <a:ext cx="415498" cy="246221"/>
          </a:xfrm>
          <a:prstGeom prst="rect">
            <a:avLst/>
          </a:prstGeom>
          <a:noFill/>
        </p:spPr>
        <p:txBody>
          <a:bodyPr wrap="none" rtlCol="0">
            <a:spAutoFit/>
          </a:bodyPr>
          <a:lstStyle/>
          <a:p>
            <a:fld id="{D450DD36-179B-4573-94D5-8710EC994C70}" type="slidenum">
              <a:rPr lang="fr-FR" sz="1000" smtClean="0"/>
              <a:t>‹N°›</a:t>
            </a:fld>
            <a:endParaRPr lang="fr-FR" sz="1000" dirty="0"/>
          </a:p>
        </p:txBody>
      </p:sp>
    </p:spTree>
    <p:extLst>
      <p:ext uri="{BB962C8B-B14F-4D97-AF65-F5344CB8AC3E}">
        <p14:creationId xmlns:p14="http://schemas.microsoft.com/office/powerpoint/2010/main" val="1322792032"/>
      </p:ext>
    </p:extLst>
  </p:cSld>
  <p:clrMapOvr>
    <a:overrideClrMapping bg1="lt1" tx1="dk1" bg2="lt2" tx2="dk2" accent1="accent1" accent2="accent2" accent3="accent3" accent4="accent4" accent5="accent5" accent6="accent6" hlink="hlink" folHlink="folHlink"/>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texte 4"/>
          <p:cNvSpPr>
            <a:spLocks noGrp="1"/>
          </p:cNvSpPr>
          <p:nvPr>
            <p:ph type="body" sz="quarter" idx="13"/>
          </p:nvPr>
        </p:nvSpPr>
        <p:spPr bwMode="gray">
          <a:xfrm>
            <a:off x="624418" y="404813"/>
            <a:ext cx="10943167" cy="1331912"/>
          </a:xfrm>
        </p:spPr>
        <p:txBody>
          <a:bodyPr/>
          <a:lstStyle>
            <a:lvl1pPr marL="0" indent="0">
              <a:spcBef>
                <a:spcPts val="0"/>
              </a:spcBef>
              <a:spcAft>
                <a:spcPts val="0"/>
              </a:spcAft>
              <a:buNone/>
              <a:defRPr sz="2700" b="1">
                <a:latin typeface="AvenirNext LT Pro HeavyCn" panose="020B0906020202020204" pitchFamily="34" charset="0"/>
                <a:cs typeface="Calibri" panose="020F0502020204030204" pitchFamily="34" charset="0"/>
              </a:defRPr>
            </a:lvl1pPr>
            <a:lvl2pPr marL="0" indent="0">
              <a:buNone/>
              <a:defRPr sz="2700">
                <a:solidFill>
                  <a:schemeClr val="accent5"/>
                </a:solidFill>
                <a:latin typeface="AvenirNext LT Pro HeavyCn" panose="020B0906020202020204" pitchFamily="34" charset="0"/>
                <a:cs typeface="Calibri" panose="020F0502020204030204" pitchFamily="34" charset="0"/>
              </a:defRPr>
            </a:lvl2pPr>
          </a:lstStyle>
          <a:p>
            <a:pPr lvl="0"/>
            <a:r>
              <a:rPr lang="fr-FR" noProof="0"/>
              <a:t>Modifier les styles du texte du masque</a:t>
            </a:r>
          </a:p>
          <a:p>
            <a:pPr lvl="1"/>
            <a:r>
              <a:rPr lang="fr-FR" noProof="0"/>
              <a:t>Deuxième niveau</a:t>
            </a:r>
          </a:p>
        </p:txBody>
      </p:sp>
      <p:sp>
        <p:nvSpPr>
          <p:cNvPr id="9" name="Espace réservé du contenu 2"/>
          <p:cNvSpPr>
            <a:spLocks noGrp="1"/>
          </p:cNvSpPr>
          <p:nvPr>
            <p:ph idx="14"/>
          </p:nvPr>
        </p:nvSpPr>
        <p:spPr bwMode="gray">
          <a:xfrm>
            <a:off x="624418" y="1952626"/>
            <a:ext cx="10943167" cy="4032251"/>
          </a:xfrm>
        </p:spPr>
        <p:txBody>
          <a:bodyPr/>
          <a:lstStyle>
            <a:lvl1pPr>
              <a:defRPr>
                <a:latin typeface="AvenirNext LT Pro MediumCn" panose="020B0606020202020204" pitchFamily="34" charset="0"/>
                <a:cs typeface="Calibri" panose="020F0502020204030204" pitchFamily="34" charset="0"/>
              </a:defRPr>
            </a:lvl1pPr>
            <a:lvl2pPr>
              <a:defRPr>
                <a:latin typeface="AvenirNext LT Pro MediumCn" panose="020B0606020202020204" pitchFamily="34" charset="0"/>
                <a:cs typeface="Calibri" panose="020F0502020204030204" pitchFamily="34" charset="0"/>
              </a:defRPr>
            </a:lvl2pPr>
            <a:lvl3pPr>
              <a:defRPr>
                <a:latin typeface="AvenirNext LT Pro MediumCn" panose="020B0606020202020204" pitchFamily="34" charset="0"/>
                <a:cs typeface="Calibri" panose="020F0502020204030204" pitchFamily="34" charset="0"/>
              </a:defRPr>
            </a:lvl3pPr>
            <a:lvl4pPr>
              <a:defRPr baseline="0">
                <a:latin typeface="AvenirNext LT Pro MediumCn" panose="020B0606020202020204" pitchFamily="34" charset="0"/>
                <a:cs typeface="Calibri" panose="020F0502020204030204" pitchFamily="34" charset="0"/>
              </a:defRPr>
            </a:lvl4pPr>
            <a:lvl5pPr>
              <a:defRPr>
                <a:latin typeface="AvenirNext LT Pro MediumCn" panose="020B0606020202020204" pitchFamily="34" charset="0"/>
                <a:cs typeface="Calibri" panose="020F0502020204030204" pitchFamily="34" charset="0"/>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4" name="Espace réservé de la date 10"/>
          <p:cNvSpPr>
            <a:spLocks noGrp="1"/>
          </p:cNvSpPr>
          <p:nvPr>
            <p:ph type="dt" sz="half" idx="15"/>
          </p:nvPr>
        </p:nvSpPr>
        <p:spPr/>
        <p:txBody>
          <a:bodyPr/>
          <a:lstStyle>
            <a:lvl1pPr>
              <a:defRPr sz="900" dirty="0">
                <a:latin typeface="Calibri" panose="020F0502020204030204" pitchFamily="34" charset="0"/>
                <a:cs typeface="Calibri" panose="020F0502020204030204" pitchFamily="34" charset="0"/>
              </a:defRPr>
            </a:lvl1pPr>
          </a:lstStyle>
          <a:p>
            <a:pPr>
              <a:defRPr/>
            </a:pPr>
            <a:endParaRPr lang="fr-FR" dirty="0"/>
          </a:p>
        </p:txBody>
      </p:sp>
      <p:sp>
        <p:nvSpPr>
          <p:cNvPr id="6" name="Espace réservé du numéro de diapositive 11"/>
          <p:cNvSpPr>
            <a:spLocks noGrp="1"/>
          </p:cNvSpPr>
          <p:nvPr>
            <p:ph type="sldNum" sz="quarter" idx="16"/>
          </p:nvPr>
        </p:nvSpPr>
        <p:spPr/>
        <p:txBody>
          <a:bodyPr/>
          <a:lstStyle>
            <a:lvl1pPr>
              <a:defRPr sz="1200" smtClean="0">
                <a:latin typeface="+mn-lt"/>
                <a:cs typeface="Calibri" panose="020F0502020204030204" pitchFamily="34" charset="0"/>
              </a:defRPr>
            </a:lvl1pPr>
          </a:lstStyle>
          <a:p>
            <a:pPr>
              <a:defRPr/>
            </a:pPr>
            <a:fld id="{3BEE6927-2838-4E49-A3BD-72EFB599920F}" type="slidenum">
              <a:rPr lang="fr-FR"/>
              <a:pPr>
                <a:defRPr/>
              </a:pPr>
              <a:t>‹N°›</a:t>
            </a:fld>
            <a:endParaRPr lang="fr-FR" dirty="0"/>
          </a:p>
        </p:txBody>
      </p:sp>
      <p:sp>
        <p:nvSpPr>
          <p:cNvPr id="7" name="Espace réservé du pied de page 12"/>
          <p:cNvSpPr>
            <a:spLocks noGrp="1"/>
          </p:cNvSpPr>
          <p:nvPr>
            <p:ph type="ftr" sz="quarter" idx="17"/>
          </p:nvPr>
        </p:nvSpPr>
        <p:spPr/>
        <p:txBody>
          <a:bodyPr/>
          <a:lstStyle>
            <a:lvl1pPr>
              <a:defRPr dirty="0"/>
            </a:lvl1pPr>
          </a:lstStyle>
          <a:p>
            <a:pPr>
              <a:defRPr/>
            </a:pPr>
            <a:endParaRPr lang="fr-FR" dirty="0"/>
          </a:p>
        </p:txBody>
      </p:sp>
    </p:spTree>
    <p:extLst>
      <p:ext uri="{BB962C8B-B14F-4D97-AF65-F5344CB8AC3E}">
        <p14:creationId xmlns:p14="http://schemas.microsoft.com/office/powerpoint/2010/main" val="4176277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re, image haute et contenu">
    <p:spTree>
      <p:nvGrpSpPr>
        <p:cNvPr id="1" name=""/>
        <p:cNvGrpSpPr/>
        <p:nvPr/>
      </p:nvGrpSpPr>
      <p:grpSpPr>
        <a:xfrm>
          <a:off x="0" y="0"/>
          <a:ext cx="0" cy="0"/>
          <a:chOff x="0" y="0"/>
          <a:chExt cx="0" cy="0"/>
        </a:xfrm>
      </p:grpSpPr>
      <p:sp>
        <p:nvSpPr>
          <p:cNvPr id="5" name="Espace réservé du texte 4"/>
          <p:cNvSpPr>
            <a:spLocks noGrp="1"/>
          </p:cNvSpPr>
          <p:nvPr>
            <p:ph type="body" sz="quarter" idx="13"/>
          </p:nvPr>
        </p:nvSpPr>
        <p:spPr bwMode="gray">
          <a:xfrm>
            <a:off x="624418" y="404813"/>
            <a:ext cx="10943167" cy="1044575"/>
          </a:xfrm>
        </p:spPr>
        <p:txBody>
          <a:bodyPr/>
          <a:lstStyle>
            <a:lvl1pPr marL="0" indent="0">
              <a:spcBef>
                <a:spcPts val="0"/>
              </a:spcBef>
              <a:spcAft>
                <a:spcPts val="0"/>
              </a:spcAft>
              <a:buNone/>
              <a:defRPr sz="2700" b="1">
                <a:latin typeface="AvenirNext LT Pro HeavyCn" panose="020B0906020202020204" pitchFamily="34" charset="0"/>
              </a:defRPr>
            </a:lvl1pPr>
            <a:lvl2pPr marL="0" indent="0">
              <a:buNone/>
              <a:defRPr sz="2700">
                <a:solidFill>
                  <a:schemeClr val="accent5"/>
                </a:solidFill>
                <a:latin typeface="AvenirNext LT Pro HeavyCn" panose="020B0906020202020204" pitchFamily="34" charset="0"/>
              </a:defRPr>
            </a:lvl2pPr>
          </a:lstStyle>
          <a:p>
            <a:pPr lvl="0"/>
            <a:r>
              <a:rPr lang="fr-FR" noProof="0"/>
              <a:t>Modifier les styles du texte du masque</a:t>
            </a:r>
          </a:p>
          <a:p>
            <a:pPr lvl="1"/>
            <a:r>
              <a:rPr lang="fr-FR" noProof="0"/>
              <a:t>Deuxième niveau</a:t>
            </a:r>
          </a:p>
        </p:txBody>
      </p:sp>
      <p:sp>
        <p:nvSpPr>
          <p:cNvPr id="9" name="Espace réservé du contenu 2"/>
          <p:cNvSpPr>
            <a:spLocks noGrp="1"/>
          </p:cNvSpPr>
          <p:nvPr>
            <p:ph idx="14"/>
          </p:nvPr>
        </p:nvSpPr>
        <p:spPr bwMode="gray">
          <a:xfrm>
            <a:off x="624418" y="3717032"/>
            <a:ext cx="10943167" cy="2267844"/>
          </a:xfrm>
        </p:spPr>
        <p:txBody>
          <a:bodyPr/>
          <a:lstStyle>
            <a:lvl1pPr>
              <a:defRPr>
                <a:latin typeface="AvenirNext LT Pro MediumCn" panose="020B0606020202020204" pitchFamily="34" charset="0"/>
              </a:defRPr>
            </a:lvl1pPr>
            <a:lvl2pPr>
              <a:defRPr>
                <a:latin typeface="AvenirNext LT Pro MediumCn" panose="020B0606020202020204" pitchFamily="34" charset="0"/>
              </a:defRPr>
            </a:lvl2pPr>
            <a:lvl3pPr>
              <a:defRPr>
                <a:latin typeface="AvenirNext LT Pro MediumCn" panose="020B0606020202020204" pitchFamily="34" charset="0"/>
              </a:defRPr>
            </a:lvl3pPr>
            <a:lvl4pPr>
              <a:defRPr baseline="0">
                <a:latin typeface="AvenirNext LT Pro MediumCn" panose="020B0606020202020204" pitchFamily="34" charset="0"/>
              </a:defRPr>
            </a:lvl4pPr>
            <a:lvl5pPr>
              <a:defRPr>
                <a:latin typeface="AvenirNext LT Pro MediumCn" panose="020B0606020202020204" pitchFamily="34" charset="0"/>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3" name="Espace réservé pour une image  2"/>
          <p:cNvSpPr>
            <a:spLocks noGrp="1"/>
          </p:cNvSpPr>
          <p:nvPr>
            <p:ph type="pic" sz="quarter" idx="15"/>
          </p:nvPr>
        </p:nvSpPr>
        <p:spPr bwMode="gray">
          <a:xfrm>
            <a:off x="431371" y="1449388"/>
            <a:ext cx="10943167" cy="1979612"/>
          </a:xfrm>
        </p:spPr>
        <p:txBody>
          <a:bodyPr tIns="720000" rtlCol="0" anchor="ctr">
            <a:noAutofit/>
          </a:bodyPr>
          <a:lstStyle>
            <a:lvl1pPr marL="0" indent="0" algn="ctr">
              <a:buNone/>
              <a:defRPr/>
            </a:lvl1pPr>
          </a:lstStyle>
          <a:p>
            <a:pPr lvl="0"/>
            <a:r>
              <a:rPr lang="en-US" noProof="0" dirty="0"/>
              <a:t>Click icon to add picture</a:t>
            </a:r>
            <a:endParaRPr lang="fr-FR" noProof="0" dirty="0"/>
          </a:p>
        </p:txBody>
      </p:sp>
      <p:sp>
        <p:nvSpPr>
          <p:cNvPr id="6" name="Espace réservé de la date 10"/>
          <p:cNvSpPr>
            <a:spLocks noGrp="1"/>
          </p:cNvSpPr>
          <p:nvPr>
            <p:ph type="dt" sz="half" idx="16"/>
          </p:nvPr>
        </p:nvSpPr>
        <p:spPr/>
        <p:txBody>
          <a:bodyPr/>
          <a:lstStyle>
            <a:lvl1pPr>
              <a:defRPr smtClean="0"/>
            </a:lvl1pPr>
          </a:lstStyle>
          <a:p>
            <a:pPr>
              <a:defRPr/>
            </a:pPr>
            <a:fld id="{0DEB5028-2CF8-4804-AC5C-73D446F18BDF}" type="datetime1">
              <a:rPr lang="fr-FR"/>
              <a:pPr>
                <a:defRPr/>
              </a:pPr>
              <a:t>24/04/2024</a:t>
            </a:fld>
            <a:endParaRPr lang="fr-FR" dirty="0"/>
          </a:p>
        </p:txBody>
      </p:sp>
      <p:sp>
        <p:nvSpPr>
          <p:cNvPr id="7" name="Espace réservé du numéro de diapositive 11"/>
          <p:cNvSpPr>
            <a:spLocks noGrp="1"/>
          </p:cNvSpPr>
          <p:nvPr>
            <p:ph type="sldNum" sz="quarter" idx="17"/>
          </p:nvPr>
        </p:nvSpPr>
        <p:spPr/>
        <p:txBody>
          <a:bodyPr/>
          <a:lstStyle>
            <a:lvl1pPr>
              <a:defRPr/>
            </a:lvl1pPr>
          </a:lstStyle>
          <a:p>
            <a:pPr>
              <a:defRPr/>
            </a:pPr>
            <a:fld id="{B31676C2-9E19-4410-8259-A178FDB59CA9}" type="slidenum">
              <a:rPr lang="fr-FR"/>
              <a:pPr>
                <a:defRPr/>
              </a:pPr>
              <a:t>‹N°›</a:t>
            </a:fld>
            <a:endParaRPr lang="fr-FR" dirty="0"/>
          </a:p>
        </p:txBody>
      </p:sp>
      <p:sp>
        <p:nvSpPr>
          <p:cNvPr id="8" name="Espace réservé du pied de page 12"/>
          <p:cNvSpPr>
            <a:spLocks noGrp="1"/>
          </p:cNvSpPr>
          <p:nvPr>
            <p:ph type="ftr" sz="quarter" idx="18"/>
          </p:nvPr>
        </p:nvSpPr>
        <p:spPr/>
        <p:txBody>
          <a:bodyPr/>
          <a:lstStyle>
            <a:lvl1pPr>
              <a:defRPr smtClean="0">
                <a:latin typeface="Calibri" panose="020F0502020204030204" pitchFamily="34" charset="0"/>
                <a:cs typeface="Calibri" panose="020F0502020204030204" pitchFamily="34" charset="0"/>
              </a:defRPr>
            </a:lvl1pPr>
          </a:lstStyle>
          <a:p>
            <a:pPr>
              <a:defRPr/>
            </a:pPr>
            <a:r>
              <a:rPr lang="fr-FR" dirty="0"/>
              <a:t>Groupe de travail DevOps</a:t>
            </a:r>
            <a:endParaRPr lang="fr-FR" dirty="0">
              <a:latin typeface="+mn-lt"/>
              <a:cs typeface="+mn-cs"/>
            </a:endParaRPr>
          </a:p>
        </p:txBody>
      </p:sp>
    </p:spTree>
    <p:extLst>
      <p:ext uri="{BB962C8B-B14F-4D97-AF65-F5344CB8AC3E}">
        <p14:creationId xmlns:p14="http://schemas.microsoft.com/office/powerpoint/2010/main" val="2955116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re, contenu et image droite">
    <p:spTree>
      <p:nvGrpSpPr>
        <p:cNvPr id="1" name=""/>
        <p:cNvGrpSpPr/>
        <p:nvPr/>
      </p:nvGrpSpPr>
      <p:grpSpPr>
        <a:xfrm>
          <a:off x="0" y="0"/>
          <a:ext cx="0" cy="0"/>
          <a:chOff x="0" y="0"/>
          <a:chExt cx="0" cy="0"/>
        </a:xfrm>
      </p:grpSpPr>
      <p:sp>
        <p:nvSpPr>
          <p:cNvPr id="5" name="Espace réservé du texte 4"/>
          <p:cNvSpPr>
            <a:spLocks noGrp="1"/>
          </p:cNvSpPr>
          <p:nvPr>
            <p:ph type="body" sz="quarter" idx="13"/>
          </p:nvPr>
        </p:nvSpPr>
        <p:spPr bwMode="gray">
          <a:xfrm>
            <a:off x="624418" y="404813"/>
            <a:ext cx="10943167" cy="1331912"/>
          </a:xfrm>
        </p:spPr>
        <p:txBody>
          <a:bodyPr/>
          <a:lstStyle>
            <a:lvl1pPr marL="0" indent="0">
              <a:spcBef>
                <a:spcPts val="0"/>
              </a:spcBef>
              <a:spcAft>
                <a:spcPts val="0"/>
              </a:spcAft>
              <a:buNone/>
              <a:defRPr sz="2700" b="1">
                <a:latin typeface="AvenirNext LT Pro HeavyCn" panose="020B0906020202020204" pitchFamily="34" charset="0"/>
              </a:defRPr>
            </a:lvl1pPr>
            <a:lvl2pPr marL="0" indent="0">
              <a:buNone/>
              <a:defRPr sz="2700">
                <a:solidFill>
                  <a:schemeClr val="accent5"/>
                </a:solidFill>
                <a:latin typeface="AvenirNext LT Pro HeavyCn" panose="020B0906020202020204" pitchFamily="34" charset="0"/>
              </a:defRPr>
            </a:lvl2pPr>
          </a:lstStyle>
          <a:p>
            <a:pPr lvl="0"/>
            <a:r>
              <a:rPr lang="fr-FR" noProof="0"/>
              <a:t>Modifier les styles du texte du masque</a:t>
            </a:r>
          </a:p>
          <a:p>
            <a:pPr lvl="1"/>
            <a:r>
              <a:rPr lang="fr-FR" noProof="0"/>
              <a:t>Deuxième niveau</a:t>
            </a:r>
          </a:p>
        </p:txBody>
      </p:sp>
      <p:sp>
        <p:nvSpPr>
          <p:cNvPr id="9" name="Espace réservé du contenu 2"/>
          <p:cNvSpPr>
            <a:spLocks noGrp="1"/>
          </p:cNvSpPr>
          <p:nvPr>
            <p:ph idx="14"/>
          </p:nvPr>
        </p:nvSpPr>
        <p:spPr bwMode="gray">
          <a:xfrm>
            <a:off x="624416" y="1952626"/>
            <a:ext cx="5328000" cy="4032250"/>
          </a:xfrm>
        </p:spPr>
        <p:txBody>
          <a:bodyPr/>
          <a:lstStyle>
            <a:lvl1pPr>
              <a:defRPr>
                <a:latin typeface="AvenirNext LT Pro MediumCn" panose="020B0606020202020204" pitchFamily="34" charset="0"/>
              </a:defRPr>
            </a:lvl1pPr>
            <a:lvl2pPr>
              <a:defRPr>
                <a:latin typeface="AvenirNext LT Pro MediumCn" panose="020B0606020202020204" pitchFamily="34" charset="0"/>
              </a:defRPr>
            </a:lvl2pPr>
            <a:lvl3pPr>
              <a:defRPr>
                <a:latin typeface="AvenirNext LT Pro MediumCn" panose="020B0606020202020204" pitchFamily="34" charset="0"/>
              </a:defRPr>
            </a:lvl3pPr>
            <a:lvl4pPr>
              <a:defRPr baseline="0">
                <a:latin typeface="AvenirNext LT Pro MediumCn" panose="020B0606020202020204" pitchFamily="34" charset="0"/>
              </a:defRPr>
            </a:lvl4pPr>
            <a:lvl5pPr>
              <a:defRPr>
                <a:latin typeface="AvenirNext LT Pro MediumCn" panose="020B0606020202020204" pitchFamily="34" charset="0"/>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8" name="Espace réservé pour une image  2"/>
          <p:cNvSpPr>
            <a:spLocks noGrp="1"/>
          </p:cNvSpPr>
          <p:nvPr>
            <p:ph type="pic" sz="quarter" idx="15"/>
          </p:nvPr>
        </p:nvSpPr>
        <p:spPr bwMode="gray">
          <a:xfrm>
            <a:off x="6240016" y="1989138"/>
            <a:ext cx="5327568" cy="3995736"/>
          </a:xfrm>
        </p:spPr>
        <p:txBody>
          <a:bodyPr tIns="720000" rtlCol="0" anchor="ctr">
            <a:noAutofit/>
          </a:bodyPr>
          <a:lstStyle>
            <a:lvl1pPr marL="0" indent="0" algn="ctr">
              <a:buNone/>
              <a:defRPr/>
            </a:lvl1pPr>
          </a:lstStyle>
          <a:p>
            <a:pPr lvl="0"/>
            <a:r>
              <a:rPr lang="en-US" noProof="0" dirty="0"/>
              <a:t>Click icon to add picture</a:t>
            </a:r>
            <a:endParaRPr lang="fr-FR" noProof="0" dirty="0"/>
          </a:p>
        </p:txBody>
      </p:sp>
      <p:sp>
        <p:nvSpPr>
          <p:cNvPr id="6" name="Espace réservé de la date 10"/>
          <p:cNvSpPr>
            <a:spLocks noGrp="1"/>
          </p:cNvSpPr>
          <p:nvPr>
            <p:ph type="dt" sz="half" idx="16"/>
          </p:nvPr>
        </p:nvSpPr>
        <p:spPr/>
        <p:txBody>
          <a:bodyPr/>
          <a:lstStyle>
            <a:lvl1pPr>
              <a:defRPr smtClean="0"/>
            </a:lvl1pPr>
          </a:lstStyle>
          <a:p>
            <a:pPr>
              <a:defRPr/>
            </a:pPr>
            <a:fld id="{06E60BB9-DDE7-41F5-8725-AD8E0022FF22}" type="datetime1">
              <a:rPr lang="fr-FR"/>
              <a:pPr>
                <a:defRPr/>
              </a:pPr>
              <a:t>24/04/2024</a:t>
            </a:fld>
            <a:endParaRPr lang="fr-FR" dirty="0"/>
          </a:p>
        </p:txBody>
      </p:sp>
      <p:sp>
        <p:nvSpPr>
          <p:cNvPr id="7" name="Espace réservé du numéro de diapositive 11"/>
          <p:cNvSpPr>
            <a:spLocks noGrp="1"/>
          </p:cNvSpPr>
          <p:nvPr>
            <p:ph type="sldNum" sz="quarter" idx="17"/>
          </p:nvPr>
        </p:nvSpPr>
        <p:spPr/>
        <p:txBody>
          <a:bodyPr/>
          <a:lstStyle>
            <a:lvl1pPr>
              <a:defRPr/>
            </a:lvl1pPr>
          </a:lstStyle>
          <a:p>
            <a:pPr>
              <a:defRPr/>
            </a:pPr>
            <a:fld id="{774B66F2-A488-416B-9921-0FD0E0889362}" type="slidenum">
              <a:rPr lang="fr-FR"/>
              <a:pPr>
                <a:defRPr/>
              </a:pPr>
              <a:t>‹N°›</a:t>
            </a:fld>
            <a:endParaRPr lang="fr-FR" dirty="0"/>
          </a:p>
        </p:txBody>
      </p:sp>
      <p:sp>
        <p:nvSpPr>
          <p:cNvPr id="10" name="Espace réservé du pied de page 12"/>
          <p:cNvSpPr>
            <a:spLocks noGrp="1"/>
          </p:cNvSpPr>
          <p:nvPr>
            <p:ph type="ftr" sz="quarter" idx="18"/>
          </p:nvPr>
        </p:nvSpPr>
        <p:spPr/>
        <p:txBody>
          <a:bodyPr/>
          <a:lstStyle>
            <a:lvl1pPr>
              <a:defRPr smtClean="0">
                <a:latin typeface="Calibri" panose="020F0502020204030204" pitchFamily="34" charset="0"/>
                <a:cs typeface="Calibri" panose="020F0502020204030204" pitchFamily="34" charset="0"/>
              </a:defRPr>
            </a:lvl1pPr>
          </a:lstStyle>
          <a:p>
            <a:pPr>
              <a:defRPr/>
            </a:pPr>
            <a:r>
              <a:rPr lang="fr-FR" dirty="0"/>
              <a:t>Groupe de travail DevOps</a:t>
            </a:r>
            <a:endParaRPr lang="fr-FR" dirty="0">
              <a:latin typeface="+mn-lt"/>
              <a:cs typeface="+mn-cs"/>
            </a:endParaRPr>
          </a:p>
        </p:txBody>
      </p:sp>
    </p:spTree>
    <p:extLst>
      <p:ext uri="{BB962C8B-B14F-4D97-AF65-F5344CB8AC3E}">
        <p14:creationId xmlns:p14="http://schemas.microsoft.com/office/powerpoint/2010/main" val="83696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smtClean="0"/>
            </a:lvl1pPr>
          </a:lstStyle>
          <a:p>
            <a:pPr>
              <a:defRPr/>
            </a:pPr>
            <a:fld id="{DE0FA886-2664-4BF9-8BBA-9069211BEE6E}" type="datetime1">
              <a:rPr lang="fr-FR"/>
              <a:pPr>
                <a:defRPr/>
              </a:pPr>
              <a:t>24/04/2024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3609F776-E232-4A48-BAC1-6C70F4A691EA}" type="slidenum">
              <a:rPr lang="fr-FR"/>
              <a:pPr>
                <a:defRPr/>
              </a:pPr>
              <a:t>‹N°›</a:t>
            </a:fld>
            <a:endParaRPr lang="fr-FR" dirty="0"/>
          </a:p>
        </p:txBody>
      </p:sp>
    </p:spTree>
    <p:extLst>
      <p:ext uri="{BB962C8B-B14F-4D97-AF65-F5344CB8AC3E}">
        <p14:creationId xmlns:p14="http://schemas.microsoft.com/office/powerpoint/2010/main" val="11636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fr-FR" dirty="0"/>
              <a:t>Modifiez le style du titre</a:t>
            </a:r>
          </a:p>
        </p:txBody>
      </p:sp>
      <p:sp>
        <p:nvSpPr>
          <p:cNvPr id="5" name="Espace réservé du numéro de diapositive 4"/>
          <p:cNvSpPr>
            <a:spLocks noGrp="1"/>
          </p:cNvSpPr>
          <p:nvPr>
            <p:ph type="sldNum" sz="quarter" idx="12"/>
          </p:nvPr>
        </p:nvSpPr>
        <p:spPr>
          <a:xfrm>
            <a:off x="497541" y="6293604"/>
            <a:ext cx="2743200" cy="365125"/>
          </a:xfrm>
          <a:prstGeom prst="rect">
            <a:avLst/>
          </a:prstGeom>
        </p:spPr>
        <p:txBody>
          <a:bodyPr/>
          <a:lstStyle>
            <a:lvl1pPr>
              <a:defRPr sz="1400"/>
            </a:lvl1pPr>
          </a:lstStyle>
          <a:p>
            <a:fld id="{32C6E9B1-8251-41E5-B648-8898A7EE9951}" type="slidenum">
              <a:rPr lang="fr-FR" smtClean="0"/>
              <a:pPr/>
              <a:t>‹N°›</a:t>
            </a:fld>
            <a:endParaRPr lang="fr-FR"/>
          </a:p>
        </p:txBody>
      </p:sp>
    </p:spTree>
    <p:extLst>
      <p:ext uri="{BB962C8B-B14F-4D97-AF65-F5344CB8AC3E}">
        <p14:creationId xmlns:p14="http://schemas.microsoft.com/office/powerpoint/2010/main" val="72823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 Titre et contenu">
    <p:spTree>
      <p:nvGrpSpPr>
        <p:cNvPr id="1" name=""/>
        <p:cNvGrpSpPr/>
        <p:nvPr/>
      </p:nvGrpSpPr>
      <p:grpSpPr>
        <a:xfrm>
          <a:off x="0" y="0"/>
          <a:ext cx="0" cy="0"/>
          <a:chOff x="0" y="0"/>
          <a:chExt cx="0" cy="0"/>
        </a:xfrm>
      </p:grpSpPr>
      <p:sp>
        <p:nvSpPr>
          <p:cNvPr id="14" name="Espace réservé du contenu 4">
            <a:extLst>
              <a:ext uri="{FF2B5EF4-FFF2-40B4-BE49-F238E27FC236}">
                <a16:creationId xmlns:a16="http://schemas.microsoft.com/office/drawing/2014/main" id="{A7C77CF3-659B-45A2-B05C-892056073484}"/>
              </a:ext>
            </a:extLst>
          </p:cNvPr>
          <p:cNvSpPr>
            <a:spLocks noGrp="1"/>
          </p:cNvSpPr>
          <p:nvPr>
            <p:ph sz="quarter" idx="16" hasCustomPrompt="1"/>
          </p:nvPr>
        </p:nvSpPr>
        <p:spPr>
          <a:xfrm>
            <a:off x="342900" y="1435713"/>
            <a:ext cx="11428686" cy="4649505"/>
          </a:xfrm>
          <a:prstGeom prst="rect">
            <a:avLst/>
          </a:prstGeom>
        </p:spPr>
        <p:txBody>
          <a:bodyPr/>
          <a:lstStyle>
            <a:lvl1pPr marL="0" indent="0">
              <a:buNone/>
              <a:defRPr sz="1100">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1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10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4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q"/>
              <a:defRPr sz="1400">
                <a:latin typeface="Arial" panose="020B0604020202020204" pitchFamily="34" charset="0"/>
                <a:cs typeface="Arial" panose="020B0604020202020204" pitchFamily="34" charset="0"/>
              </a:defRPr>
            </a:lvl5pPr>
          </a:lstStyle>
          <a:p>
            <a:pPr lvl="0"/>
            <a:r>
              <a:rPr lang="fr-FR" dirty="0"/>
              <a:t>Premier niveau</a:t>
            </a:r>
          </a:p>
          <a:p>
            <a:pPr lvl="1"/>
            <a:r>
              <a:rPr lang="fr-FR" dirty="0"/>
              <a:t>Deuxième niveau</a:t>
            </a:r>
          </a:p>
          <a:p>
            <a:pPr lvl="2"/>
            <a:r>
              <a:rPr lang="fr-FR" dirty="0"/>
              <a:t>Troisième niveau</a:t>
            </a:r>
          </a:p>
        </p:txBody>
      </p:sp>
      <p:sp>
        <p:nvSpPr>
          <p:cNvPr id="5" name="Espace réservé du pied de page 1">
            <a:extLst>
              <a:ext uri="{FF2B5EF4-FFF2-40B4-BE49-F238E27FC236}">
                <a16:creationId xmlns:a16="http://schemas.microsoft.com/office/drawing/2014/main" id="{EC5ECFF2-9AE6-9545-A3E0-941A7A5ADCCD}"/>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
        <p:nvSpPr>
          <p:cNvPr id="10" name="Espace réservé du texte 6">
            <a:extLst>
              <a:ext uri="{FF2B5EF4-FFF2-40B4-BE49-F238E27FC236}">
                <a16:creationId xmlns:a16="http://schemas.microsoft.com/office/drawing/2014/main" id="{11FA3CD6-E3F0-CF4B-A6FA-8168C505BBAF}"/>
              </a:ext>
            </a:extLst>
          </p:cNvPr>
          <p:cNvSpPr>
            <a:spLocks noGrp="1"/>
          </p:cNvSpPr>
          <p:nvPr>
            <p:ph type="body" sz="quarter" idx="10" hasCustomPrompt="1"/>
          </p:nvPr>
        </p:nvSpPr>
        <p:spPr>
          <a:xfrm>
            <a:off x="337932" y="564022"/>
            <a:ext cx="11414125" cy="358691"/>
          </a:xfrm>
          <a:prstGeom prst="rect">
            <a:avLst/>
          </a:prstGeom>
        </p:spPr>
        <p:txBody>
          <a:bodyPr anchor="t" anchorCtr="0"/>
          <a:lstStyle>
            <a:lvl1pPr marL="0" indent="0">
              <a:buNone/>
              <a:defRPr sz="2400" b="1" cap="all" spc="-150" baseline="0">
                <a:latin typeface="+mj-lt"/>
              </a:defRPr>
            </a:lvl1pPr>
          </a:lstStyle>
          <a:p>
            <a:pPr lvl="0"/>
            <a:r>
              <a:rPr lang="fr-FR" dirty="0"/>
              <a:t>Titre</a:t>
            </a:r>
          </a:p>
        </p:txBody>
      </p:sp>
    </p:spTree>
    <p:extLst>
      <p:ext uri="{BB962C8B-B14F-4D97-AF65-F5344CB8AC3E}">
        <p14:creationId xmlns:p14="http://schemas.microsoft.com/office/powerpoint/2010/main" val="28914733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3810" y="-53340"/>
            <a:ext cx="12199620" cy="6964680"/>
          </a:xfrm>
          <a:prstGeom prst="rect">
            <a:avLst/>
          </a:prstGeom>
        </p:spPr>
      </p:pic>
      <p:sp>
        <p:nvSpPr>
          <p:cNvPr id="14" name="Rectangle 13"/>
          <p:cNvSpPr/>
          <p:nvPr userDrawn="1"/>
        </p:nvSpPr>
        <p:spPr>
          <a:xfrm>
            <a:off x="-6096" y="-46615"/>
            <a:ext cx="12192000" cy="6949440"/>
          </a:xfrm>
          <a:prstGeom prst="rect">
            <a:avLst/>
          </a:prstGeom>
          <a:solidFill>
            <a:srgbClr val="10273C">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6" name="Espace réservé de la date 3"/>
          <p:cNvSpPr>
            <a:spLocks noGrp="1"/>
          </p:cNvSpPr>
          <p:nvPr>
            <p:ph type="dt" sz="half" idx="10"/>
          </p:nvPr>
        </p:nvSpPr>
        <p:spPr>
          <a:xfrm>
            <a:off x="838200" y="6356356"/>
            <a:ext cx="2743200" cy="365125"/>
          </a:xfrm>
          <a:prstGeom prst="rect">
            <a:avLst/>
          </a:prstGeom>
        </p:spPr>
        <p:txBody>
          <a:bodyPr/>
          <a:lstStyle/>
          <a:p>
            <a:fld id="{5CEA4971-84B7-467C-956E-34DB48948CC9}" type="datetime1">
              <a:rPr lang="fr-FR" smtClean="0"/>
              <a:t>24/04/2024</a:t>
            </a:fld>
            <a:endParaRPr lang="fr-FR"/>
          </a:p>
        </p:txBody>
      </p:sp>
      <p:sp>
        <p:nvSpPr>
          <p:cNvPr id="17" name="Espace réservé du pied de page 4"/>
          <p:cNvSpPr>
            <a:spLocks noGrp="1"/>
          </p:cNvSpPr>
          <p:nvPr>
            <p:ph type="ftr" sz="quarter" idx="11"/>
          </p:nvPr>
        </p:nvSpPr>
        <p:spPr>
          <a:xfrm>
            <a:off x="838200" y="6374285"/>
            <a:ext cx="4114800" cy="365125"/>
          </a:xfrm>
          <a:prstGeom prst="rect">
            <a:avLst/>
          </a:prstGeom>
        </p:spPr>
        <p:txBody>
          <a:bodyPr/>
          <a:lstStyle/>
          <a:p>
            <a:r>
              <a:rPr lang="fr-FR"/>
              <a:t>‹N°›</a:t>
            </a:r>
          </a:p>
        </p:txBody>
      </p:sp>
      <p:sp>
        <p:nvSpPr>
          <p:cNvPr id="18" name="Espace réservé du numéro de diapositive 5"/>
          <p:cNvSpPr>
            <a:spLocks noGrp="1"/>
          </p:cNvSpPr>
          <p:nvPr>
            <p:ph type="sldNum" sz="quarter" idx="12"/>
          </p:nvPr>
        </p:nvSpPr>
        <p:spPr>
          <a:xfrm>
            <a:off x="8610600" y="6356356"/>
            <a:ext cx="2743200" cy="365125"/>
          </a:xfrm>
          <a:prstGeom prst="rect">
            <a:avLst/>
          </a:prstGeom>
        </p:spPr>
        <p:txBody>
          <a:bodyPr/>
          <a:lstStyle/>
          <a:p>
            <a:fld id="{32C6E9B1-8251-41E5-B648-8898A7EE9951}" type="slidenum">
              <a:rPr lang="fr-FR" smtClean="0"/>
              <a:t>‹N°›</a:t>
            </a:fld>
            <a:endParaRPr lang="fr-FR"/>
          </a:p>
        </p:txBody>
      </p:sp>
      <p:pic>
        <p:nvPicPr>
          <p:cNvPr id="19" name="Imag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1841" y="2379815"/>
            <a:ext cx="5436131" cy="1421121"/>
          </a:xfrm>
          <a:prstGeom prst="rect">
            <a:avLst/>
          </a:prstGeom>
        </p:spPr>
      </p:pic>
      <p:sp>
        <p:nvSpPr>
          <p:cNvPr id="20" name="Sous-titre 2"/>
          <p:cNvSpPr>
            <a:spLocks noGrp="1"/>
          </p:cNvSpPr>
          <p:nvPr>
            <p:ph type="subTitle" idx="1"/>
          </p:nvPr>
        </p:nvSpPr>
        <p:spPr>
          <a:xfrm>
            <a:off x="1524000" y="4340170"/>
            <a:ext cx="9144000" cy="427245"/>
          </a:xfrm>
        </p:spPr>
        <p:txBody>
          <a:bodyPr/>
          <a:lstStyle>
            <a:lvl1pPr marL="0" indent="0" algn="ctr">
              <a:buNone/>
              <a:defRPr lang="fr-FR" sz="2000" b="1" kern="1200" smtClean="0">
                <a:solidFill>
                  <a:srgbClr val="0090CF"/>
                </a:solidFill>
                <a:latin typeface="+mj-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dirty="0"/>
              <a:t>Modifier le style des sous-titres du masque</a:t>
            </a:r>
          </a:p>
        </p:txBody>
      </p:sp>
      <p:sp>
        <p:nvSpPr>
          <p:cNvPr id="21" name="Titre 1"/>
          <p:cNvSpPr>
            <a:spLocks noGrp="1"/>
          </p:cNvSpPr>
          <p:nvPr>
            <p:ph type="ctrTitle"/>
          </p:nvPr>
        </p:nvSpPr>
        <p:spPr>
          <a:xfrm>
            <a:off x="1524000" y="3586169"/>
            <a:ext cx="9144000" cy="707885"/>
          </a:xfrm>
        </p:spPr>
        <p:txBody>
          <a:bodyPr anchor="b">
            <a:normAutofit/>
          </a:bodyPr>
          <a:lstStyle>
            <a:lvl1pPr algn="ctr">
              <a:defRPr lang="fr-FR" sz="2000" b="1" kern="1200" cap="none" baseline="0" dirty="0">
                <a:solidFill>
                  <a:schemeClr val="bg1"/>
                </a:solidFill>
                <a:latin typeface="+mj-lt"/>
                <a:ea typeface="+mn-ea"/>
                <a:cs typeface="+mn-cs"/>
              </a:defRPr>
            </a:lvl1pPr>
          </a:lstStyle>
          <a:p>
            <a:r>
              <a:rPr lang="fr-FR" dirty="0"/>
              <a:t>Modifiez le style du titre</a:t>
            </a:r>
          </a:p>
        </p:txBody>
      </p:sp>
    </p:spTree>
    <p:extLst>
      <p:ext uri="{BB962C8B-B14F-4D97-AF65-F5344CB8AC3E}">
        <p14:creationId xmlns:p14="http://schemas.microsoft.com/office/powerpoint/2010/main" val="4022954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3810" y="-53340"/>
            <a:ext cx="12199620" cy="6964680"/>
          </a:xfrm>
          <a:prstGeom prst="rect">
            <a:avLst/>
          </a:prstGeom>
        </p:spPr>
      </p:pic>
      <p:sp>
        <p:nvSpPr>
          <p:cNvPr id="6" name="Rectangle 5"/>
          <p:cNvSpPr/>
          <p:nvPr userDrawn="1"/>
        </p:nvSpPr>
        <p:spPr>
          <a:xfrm>
            <a:off x="-6096" y="-37650"/>
            <a:ext cx="12192000" cy="6949440"/>
          </a:xfrm>
          <a:prstGeom prst="rect">
            <a:avLst/>
          </a:prstGeom>
          <a:solidFill>
            <a:srgbClr val="10273C">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21752866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V="1">
            <a:off x="838200" y="1176312"/>
            <a:ext cx="10514013" cy="1"/>
          </a:xfrm>
          <a:prstGeom prst="line">
            <a:avLst/>
          </a:prstGeom>
          <a:ln>
            <a:solidFill>
              <a:srgbClr val="0090CF"/>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4">
            <a:extLst>
              <a:ext uri="{FF2B5EF4-FFF2-40B4-BE49-F238E27FC236}">
                <a16:creationId xmlns:a16="http://schemas.microsoft.com/office/drawing/2014/main" id="{1CD7FF71-C5B3-406D-A940-07C15621D6E3}"/>
              </a:ext>
            </a:extLst>
          </p:cNvPr>
          <p:cNvSpPr>
            <a:spLocks noGrp="1"/>
          </p:cNvSpPr>
          <p:nvPr>
            <p:ph type="sldNum" sz="quarter" idx="4"/>
          </p:nvPr>
        </p:nvSpPr>
        <p:spPr>
          <a:xfrm>
            <a:off x="173691" y="6490448"/>
            <a:ext cx="2743200" cy="365125"/>
          </a:xfrm>
          <a:prstGeom prst="rect">
            <a:avLst/>
          </a:prstGeom>
        </p:spPr>
        <p:txBody>
          <a:bodyPr/>
          <a:lstStyle>
            <a:lvl1pPr>
              <a:defRPr sz="1400"/>
            </a:lvl1pPr>
          </a:lstStyle>
          <a:p>
            <a:fld id="{32C6E9B1-8251-41E5-B648-8898A7EE9951}" type="slidenum">
              <a:rPr lang="fr-FR" smtClean="0"/>
              <a:pPr/>
              <a:t>‹N°›</a:t>
            </a:fld>
            <a:endParaRPr lang="fr-FR"/>
          </a:p>
        </p:txBody>
      </p:sp>
    </p:spTree>
    <p:extLst>
      <p:ext uri="{BB962C8B-B14F-4D97-AF65-F5344CB8AC3E}">
        <p14:creationId xmlns:p14="http://schemas.microsoft.com/office/powerpoint/2010/main" val="2173751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fr-FR" dirty="0"/>
              <a:t>Modifiez le style du titre</a:t>
            </a:r>
          </a:p>
        </p:txBody>
      </p:sp>
      <p:sp>
        <p:nvSpPr>
          <p:cNvPr id="4" name="Espace réservé du numéro de diapositive 4">
            <a:extLst>
              <a:ext uri="{FF2B5EF4-FFF2-40B4-BE49-F238E27FC236}">
                <a16:creationId xmlns:a16="http://schemas.microsoft.com/office/drawing/2014/main" id="{C603C529-669A-475F-9CD0-4E1D62113117}"/>
              </a:ext>
            </a:extLst>
          </p:cNvPr>
          <p:cNvSpPr>
            <a:spLocks noGrp="1"/>
          </p:cNvSpPr>
          <p:nvPr>
            <p:ph type="sldNum" sz="quarter" idx="4"/>
          </p:nvPr>
        </p:nvSpPr>
        <p:spPr>
          <a:xfrm>
            <a:off x="297516" y="6492875"/>
            <a:ext cx="2743200" cy="365125"/>
          </a:xfrm>
          <a:prstGeom prst="rect">
            <a:avLst/>
          </a:prstGeom>
        </p:spPr>
        <p:txBody>
          <a:bodyPr/>
          <a:lstStyle>
            <a:lvl1pPr>
              <a:defRPr sz="1400"/>
            </a:lvl1pPr>
          </a:lstStyle>
          <a:p>
            <a:fld id="{32C6E9B1-8251-41E5-B648-8898A7EE9951}" type="slidenum">
              <a:rPr lang="fr-FR" smtClean="0"/>
              <a:pPr/>
              <a:t>‹N°›</a:t>
            </a:fld>
            <a:endParaRPr lang="fr-FR"/>
          </a:p>
        </p:txBody>
      </p:sp>
    </p:spTree>
    <p:extLst>
      <p:ext uri="{BB962C8B-B14F-4D97-AF65-F5344CB8AC3E}">
        <p14:creationId xmlns:p14="http://schemas.microsoft.com/office/powerpoint/2010/main" val="40928128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numéro de diapositive 4">
            <a:extLst>
              <a:ext uri="{FF2B5EF4-FFF2-40B4-BE49-F238E27FC236}">
                <a16:creationId xmlns:a16="http://schemas.microsoft.com/office/drawing/2014/main" id="{D2712416-2054-42C9-975E-664BC7017955}"/>
              </a:ext>
            </a:extLst>
          </p:cNvPr>
          <p:cNvSpPr>
            <a:spLocks noGrp="1"/>
          </p:cNvSpPr>
          <p:nvPr>
            <p:ph type="sldNum" sz="quarter" idx="4"/>
          </p:nvPr>
        </p:nvSpPr>
        <p:spPr>
          <a:xfrm>
            <a:off x="297516" y="6492875"/>
            <a:ext cx="2743200" cy="365125"/>
          </a:xfrm>
          <a:prstGeom prst="rect">
            <a:avLst/>
          </a:prstGeom>
        </p:spPr>
        <p:txBody>
          <a:bodyPr/>
          <a:lstStyle>
            <a:lvl1pPr>
              <a:defRPr sz="1400"/>
            </a:lvl1pPr>
          </a:lstStyle>
          <a:p>
            <a:fld id="{32C6E9B1-8251-41E5-B648-8898A7EE9951}" type="slidenum">
              <a:rPr lang="fr-FR" smtClean="0"/>
              <a:pPr/>
              <a:t>‹N°›</a:t>
            </a:fld>
            <a:endParaRPr lang="fr-FR"/>
          </a:p>
        </p:txBody>
      </p:sp>
    </p:spTree>
    <p:extLst>
      <p:ext uri="{BB962C8B-B14F-4D97-AF65-F5344CB8AC3E}">
        <p14:creationId xmlns:p14="http://schemas.microsoft.com/office/powerpoint/2010/main" val="42138366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re, image haute et contenu">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830609" y="286871"/>
            <a:ext cx="10943167" cy="889441"/>
          </a:xfrm>
        </p:spPr>
        <p:txBody>
          <a:bodyPr anchor="ctr">
            <a:normAutofit/>
          </a:bodyPr>
          <a:lstStyle>
            <a:lvl1pPr marL="0" indent="0">
              <a:spcBef>
                <a:spcPts val="0"/>
              </a:spcBef>
              <a:spcAft>
                <a:spcPts val="0"/>
              </a:spcAft>
              <a:buNone/>
              <a:defRPr lang="fr-FR" sz="2400" b="1" kern="1200" cap="all" baseline="0" noProof="0" dirty="0">
                <a:solidFill>
                  <a:schemeClr val="tx1"/>
                </a:solidFill>
                <a:latin typeface="Arial" panose="020B0604020202020204" pitchFamily="34" charset="0"/>
                <a:ea typeface="+mj-ea"/>
                <a:cs typeface="Arial" panose="020B0604020202020204" pitchFamily="34" charset="0"/>
              </a:defRPr>
            </a:lvl1pPr>
            <a:lvl2pPr marL="0" indent="0">
              <a:buNone/>
              <a:defRPr sz="2700">
                <a:solidFill>
                  <a:schemeClr val="accent5"/>
                </a:solidFill>
                <a:latin typeface="AvenirNext LT Pro HeavyCn" panose="020B0906020202020204" pitchFamily="34" charset="0"/>
              </a:defRPr>
            </a:lvl2pPr>
          </a:lstStyle>
          <a:p>
            <a:pPr marL="228589" lvl="0" indent="-228589" algn="l" defTabSz="914354" rtl="0" eaLnBrk="1" latinLnBrk="0" hangingPunct="1">
              <a:lnSpc>
                <a:spcPct val="90000"/>
              </a:lnSpc>
              <a:spcBef>
                <a:spcPct val="0"/>
              </a:spcBef>
              <a:buFont typeface="Arial" panose="020B0604020202020204" pitchFamily="34" charset="0"/>
              <a:buNone/>
            </a:pPr>
            <a:r>
              <a:rPr lang="fr-FR" noProof="0" dirty="0"/>
              <a:t>Titre de niveau 1</a:t>
            </a:r>
          </a:p>
        </p:txBody>
      </p:sp>
      <p:cxnSp>
        <p:nvCxnSpPr>
          <p:cNvPr id="13" name="Connecteur droit 12"/>
          <p:cNvCxnSpPr/>
          <p:nvPr userDrawn="1"/>
        </p:nvCxnSpPr>
        <p:spPr>
          <a:xfrm flipV="1">
            <a:off x="838200" y="1176312"/>
            <a:ext cx="10514013" cy="1"/>
          </a:xfrm>
          <a:prstGeom prst="line">
            <a:avLst/>
          </a:prstGeom>
          <a:ln>
            <a:solidFill>
              <a:srgbClr val="0090CF"/>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4">
            <a:extLst>
              <a:ext uri="{FF2B5EF4-FFF2-40B4-BE49-F238E27FC236}">
                <a16:creationId xmlns:a16="http://schemas.microsoft.com/office/drawing/2014/main" id="{D9A2E894-BE6D-4441-BABB-9E9A9663B446}"/>
              </a:ext>
            </a:extLst>
          </p:cNvPr>
          <p:cNvSpPr>
            <a:spLocks noGrp="1"/>
          </p:cNvSpPr>
          <p:nvPr>
            <p:ph type="sldNum" sz="quarter" idx="4"/>
          </p:nvPr>
        </p:nvSpPr>
        <p:spPr>
          <a:xfrm>
            <a:off x="497541" y="6293604"/>
            <a:ext cx="2743200" cy="365125"/>
          </a:xfrm>
          <a:prstGeom prst="rect">
            <a:avLst/>
          </a:prstGeom>
        </p:spPr>
        <p:txBody>
          <a:bodyPr/>
          <a:lstStyle>
            <a:lvl1pPr>
              <a:defRPr sz="1400"/>
            </a:lvl1pPr>
          </a:lstStyle>
          <a:p>
            <a:fld id="{32C6E9B1-8251-41E5-B648-8898A7EE9951}" type="slidenum">
              <a:rPr lang="fr-FR" smtClean="0"/>
              <a:pPr/>
              <a:t>‹N°›</a:t>
            </a:fld>
            <a:endParaRPr lang="fr-FR"/>
          </a:p>
        </p:txBody>
      </p:sp>
    </p:spTree>
    <p:extLst>
      <p:ext uri="{BB962C8B-B14F-4D97-AF65-F5344CB8AC3E}">
        <p14:creationId xmlns:p14="http://schemas.microsoft.com/office/powerpoint/2010/main" val="2075038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0_HOME PAGE 5">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7BDF75F-7997-45D6-8E03-76B8BE9A91CB}"/>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9" name="Connecteur droit 8">
            <a:extLst>
              <a:ext uri="{FF2B5EF4-FFF2-40B4-BE49-F238E27FC236}">
                <a16:creationId xmlns:a16="http://schemas.microsoft.com/office/drawing/2014/main" id="{F1A36621-0B23-9142-A529-C2285F4E672A}"/>
              </a:ext>
            </a:extLst>
          </p:cNvPr>
          <p:cNvCxnSpPr>
            <a:cxnSpLocks/>
          </p:cNvCxnSpPr>
          <p:nvPr userDrawn="1"/>
        </p:nvCxnSpPr>
        <p:spPr>
          <a:xfrm>
            <a:off x="4075289" y="5000977"/>
            <a:ext cx="0" cy="13784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96F158F0-CB0A-CC4B-9DCA-F88D0E0F29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790" y="5031666"/>
            <a:ext cx="2715921" cy="1317058"/>
          </a:xfrm>
          <a:prstGeom prst="rect">
            <a:avLst/>
          </a:prstGeom>
        </p:spPr>
      </p:pic>
    </p:spTree>
    <p:extLst>
      <p:ext uri="{BB962C8B-B14F-4D97-AF65-F5344CB8AC3E}">
        <p14:creationId xmlns:p14="http://schemas.microsoft.com/office/powerpoint/2010/main" val="348015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4- Titre sans contenu">
    <p:spTree>
      <p:nvGrpSpPr>
        <p:cNvPr id="1" name=""/>
        <p:cNvGrpSpPr/>
        <p:nvPr/>
      </p:nvGrpSpPr>
      <p:grpSpPr>
        <a:xfrm>
          <a:off x="0" y="0"/>
          <a:ext cx="0" cy="0"/>
          <a:chOff x="0" y="0"/>
          <a:chExt cx="0" cy="0"/>
        </a:xfrm>
      </p:grpSpPr>
      <p:sp>
        <p:nvSpPr>
          <p:cNvPr id="5" name="Espace réservé du pied de page 1">
            <a:extLst>
              <a:ext uri="{FF2B5EF4-FFF2-40B4-BE49-F238E27FC236}">
                <a16:creationId xmlns:a16="http://schemas.microsoft.com/office/drawing/2014/main" id="{7CB1C8AD-2C0D-FD40-AC72-04498C77C22D}"/>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
        <p:nvSpPr>
          <p:cNvPr id="8" name="Espace réservé du texte 6">
            <a:extLst>
              <a:ext uri="{FF2B5EF4-FFF2-40B4-BE49-F238E27FC236}">
                <a16:creationId xmlns:a16="http://schemas.microsoft.com/office/drawing/2014/main" id="{9D3FA305-28FB-2044-A036-CD928E823341}"/>
              </a:ext>
            </a:extLst>
          </p:cNvPr>
          <p:cNvSpPr>
            <a:spLocks noGrp="1"/>
          </p:cNvSpPr>
          <p:nvPr>
            <p:ph type="body" sz="quarter" idx="10" hasCustomPrompt="1"/>
          </p:nvPr>
        </p:nvSpPr>
        <p:spPr>
          <a:xfrm>
            <a:off x="337932" y="564022"/>
            <a:ext cx="11414125" cy="358691"/>
          </a:xfrm>
          <a:prstGeom prst="rect">
            <a:avLst/>
          </a:prstGeom>
        </p:spPr>
        <p:txBody>
          <a:bodyPr anchor="t" anchorCtr="0"/>
          <a:lstStyle>
            <a:lvl1pPr marL="0" indent="0">
              <a:buNone/>
              <a:defRPr sz="2400" b="1" cap="all" spc="-150" baseline="0">
                <a:latin typeface="+mj-lt"/>
              </a:defRPr>
            </a:lvl1pPr>
          </a:lstStyle>
          <a:p>
            <a:pPr lvl="0"/>
            <a:r>
              <a:rPr lang="fr-FR" dirty="0"/>
              <a:t>Titre</a:t>
            </a:r>
          </a:p>
        </p:txBody>
      </p:sp>
    </p:spTree>
    <p:extLst>
      <p:ext uri="{BB962C8B-B14F-4D97-AF65-F5344CB8AC3E}">
        <p14:creationId xmlns:p14="http://schemas.microsoft.com/office/powerpoint/2010/main" val="349597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 Titre, deux ss-titre, et contenu">
    <p:spTree>
      <p:nvGrpSpPr>
        <p:cNvPr id="1" name=""/>
        <p:cNvGrpSpPr/>
        <p:nvPr/>
      </p:nvGrpSpPr>
      <p:grpSpPr>
        <a:xfrm>
          <a:off x="0" y="0"/>
          <a:ext cx="0" cy="0"/>
          <a:chOff x="0" y="0"/>
          <a:chExt cx="0" cy="0"/>
        </a:xfrm>
      </p:grpSpPr>
      <p:sp>
        <p:nvSpPr>
          <p:cNvPr id="5" name="Espace réservé du contenu 4"/>
          <p:cNvSpPr>
            <a:spLocks noGrp="1"/>
          </p:cNvSpPr>
          <p:nvPr>
            <p:ph sz="quarter" idx="16"/>
          </p:nvPr>
        </p:nvSpPr>
        <p:spPr>
          <a:xfrm>
            <a:off x="342900" y="2371725"/>
            <a:ext cx="11408951" cy="3497263"/>
          </a:xfrm>
          <a:prstGeom prst="rect">
            <a:avLst/>
          </a:prstGeom>
        </p:spPr>
        <p:txBody>
          <a:bodyPr/>
          <a:lstStyle>
            <a:lvl1pPr marL="0" indent="0">
              <a:buNone/>
              <a:defRPr sz="1100"/>
            </a:lvl1pPr>
            <a:lvl2pPr marL="685800" indent="-228600">
              <a:buFont typeface="Arial" panose="020B0604020202020204" pitchFamily="34" charset="0"/>
              <a:buChar char="−"/>
              <a:defRPr sz="1100"/>
            </a:lvl2pPr>
            <a:lvl3pPr marL="1143000" indent="-228600">
              <a:buFont typeface="Wingdings" panose="05000000000000000000" pitchFamily="2" charset="2"/>
              <a:buChar char="§"/>
              <a:defRPr sz="1100"/>
            </a:lvl3pPr>
            <a:lvl4pPr marL="1600200" indent="-228600">
              <a:buFont typeface="Courier New" panose="02070309020205020404" pitchFamily="49" charset="0"/>
              <a:buChar char="o"/>
              <a:defRPr sz="1100"/>
            </a:lvl4pPr>
            <a:lvl5pPr marL="2057400" indent="-228600">
              <a:buFont typeface="Wingdings" panose="05000000000000000000" pitchFamily="2" charset="2"/>
              <a:buChar char="q"/>
              <a:defRPr sz="1100"/>
            </a:lvl5pPr>
          </a:lstStyle>
          <a:p>
            <a:pPr lvl="0"/>
            <a:r>
              <a:rPr lang="fr-FR" dirty="0"/>
              <a:t>Modifier les styles du texte du masque</a:t>
            </a:r>
          </a:p>
        </p:txBody>
      </p:sp>
      <p:sp>
        <p:nvSpPr>
          <p:cNvPr id="3" name="Espace réservé du texte 2"/>
          <p:cNvSpPr>
            <a:spLocks noGrp="1"/>
          </p:cNvSpPr>
          <p:nvPr>
            <p:ph type="body" sz="quarter" idx="31"/>
          </p:nvPr>
        </p:nvSpPr>
        <p:spPr>
          <a:xfrm>
            <a:off x="338138" y="1392732"/>
            <a:ext cx="11413919" cy="4667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Modifier les styles du texte du masque</a:t>
            </a:r>
          </a:p>
        </p:txBody>
      </p:sp>
      <p:sp>
        <p:nvSpPr>
          <p:cNvPr id="8" name="Espace réservé du pied de page 1">
            <a:extLst>
              <a:ext uri="{FF2B5EF4-FFF2-40B4-BE49-F238E27FC236}">
                <a16:creationId xmlns:a16="http://schemas.microsoft.com/office/drawing/2014/main" id="{4C464621-0F8E-AA4B-B305-0B0912ACD203}"/>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
        <p:nvSpPr>
          <p:cNvPr id="15" name="Espace réservé du texte 4">
            <a:extLst>
              <a:ext uri="{FF2B5EF4-FFF2-40B4-BE49-F238E27FC236}">
                <a16:creationId xmlns:a16="http://schemas.microsoft.com/office/drawing/2014/main" id="{5EC23F5B-360B-0445-8FD1-24409BDEEBF4}"/>
              </a:ext>
            </a:extLst>
          </p:cNvPr>
          <p:cNvSpPr>
            <a:spLocks noGrp="1"/>
          </p:cNvSpPr>
          <p:nvPr>
            <p:ph type="body" sz="quarter" idx="35" hasCustomPrompt="1"/>
          </p:nvPr>
        </p:nvSpPr>
        <p:spPr>
          <a:xfrm>
            <a:off x="337931" y="922713"/>
            <a:ext cx="11433654" cy="273879"/>
          </a:xfrm>
          <a:prstGeom prst="rect">
            <a:avLst/>
          </a:prstGeom>
        </p:spPr>
        <p:txBody>
          <a:bodyPr anchor="t"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200" b="1" kern="1200" dirty="0">
                <a:solidFill>
                  <a:schemeClr val="tx1"/>
                </a:solidFill>
                <a:latin typeface="Arial"/>
                <a:ea typeface="Arial" charset="0"/>
                <a:cs typeface="Arial"/>
              </a:defRPr>
            </a:lvl1pPr>
            <a:lvl2pPr>
              <a:defRPr sz="2400">
                <a:latin typeface="Poppins"/>
              </a:defRPr>
            </a:lvl2pPr>
            <a:lvl3pPr>
              <a:defRPr sz="2400">
                <a:latin typeface="Poppins"/>
              </a:defRPr>
            </a:lvl3pPr>
            <a:lvl4pPr>
              <a:defRPr sz="2400">
                <a:latin typeface="Poppins"/>
              </a:defRPr>
            </a:lvl4pPr>
            <a:lvl5pPr>
              <a:defRPr sz="2400">
                <a:latin typeface="Poppin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a:t>
            </a:r>
          </a:p>
        </p:txBody>
      </p:sp>
      <p:sp>
        <p:nvSpPr>
          <p:cNvPr id="16" name="Espace réservé du texte 6">
            <a:extLst>
              <a:ext uri="{FF2B5EF4-FFF2-40B4-BE49-F238E27FC236}">
                <a16:creationId xmlns:a16="http://schemas.microsoft.com/office/drawing/2014/main" id="{37CA94CC-E063-FD4B-9E73-7ADA95F5A08D}"/>
              </a:ext>
            </a:extLst>
          </p:cNvPr>
          <p:cNvSpPr>
            <a:spLocks noGrp="1"/>
          </p:cNvSpPr>
          <p:nvPr>
            <p:ph type="body" sz="quarter" idx="10" hasCustomPrompt="1"/>
          </p:nvPr>
        </p:nvSpPr>
        <p:spPr>
          <a:xfrm>
            <a:off x="337932" y="564022"/>
            <a:ext cx="11414125" cy="358691"/>
          </a:xfrm>
          <a:prstGeom prst="rect">
            <a:avLst/>
          </a:prstGeom>
        </p:spPr>
        <p:txBody>
          <a:bodyPr anchor="t" anchorCtr="0"/>
          <a:lstStyle>
            <a:lvl1pPr marL="0" indent="0">
              <a:buNone/>
              <a:defRPr sz="2400" b="1" cap="all" spc="-150" baseline="0">
                <a:latin typeface="+mj-lt"/>
              </a:defRPr>
            </a:lvl1pPr>
          </a:lstStyle>
          <a:p>
            <a:pPr lvl="0"/>
            <a:r>
              <a:rPr lang="fr-FR" dirty="0"/>
              <a:t>Titre</a:t>
            </a:r>
          </a:p>
        </p:txBody>
      </p:sp>
    </p:spTree>
    <p:extLst>
      <p:ext uri="{BB962C8B-B14F-4D97-AF65-F5344CB8AC3E}">
        <p14:creationId xmlns:p14="http://schemas.microsoft.com/office/powerpoint/2010/main" val="385303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_4_Titre et contenu">
    <p:spTree>
      <p:nvGrpSpPr>
        <p:cNvPr id="1" name=""/>
        <p:cNvGrpSpPr/>
        <p:nvPr/>
      </p:nvGrpSpPr>
      <p:grpSpPr>
        <a:xfrm>
          <a:off x="0" y="0"/>
          <a:ext cx="0" cy="0"/>
          <a:chOff x="0" y="0"/>
          <a:chExt cx="0" cy="0"/>
        </a:xfrm>
      </p:grpSpPr>
      <p:sp>
        <p:nvSpPr>
          <p:cNvPr id="5" name="Espace réservé du contenu 4"/>
          <p:cNvSpPr>
            <a:spLocks noGrp="1"/>
          </p:cNvSpPr>
          <p:nvPr>
            <p:ph sz="quarter" idx="16" hasCustomPrompt="1"/>
          </p:nvPr>
        </p:nvSpPr>
        <p:spPr>
          <a:xfrm>
            <a:off x="342900" y="1271016"/>
            <a:ext cx="11382375" cy="4874197"/>
          </a:xfrm>
          <a:prstGeom prst="rect">
            <a:avLst/>
          </a:prstGeom>
        </p:spPr>
        <p:txBody>
          <a:bodyPr/>
          <a:lstStyle>
            <a:lvl1pPr marL="0" indent="0">
              <a:buNone/>
              <a:defRPr sz="1400"/>
            </a:lvl1pPr>
            <a:lvl2pPr marL="685800" indent="-228600">
              <a:buFont typeface="Arial" panose="020B0604020202020204" pitchFamily="34" charset="0"/>
              <a:buChar char="•"/>
              <a:defRPr sz="1400"/>
            </a:lvl2pPr>
            <a:lvl3pPr marL="1143000" indent="-228600">
              <a:buFont typeface="Arial" panose="020B0604020202020204" pitchFamily="34" charset="0"/>
              <a:buChar char="–"/>
              <a:defRPr sz="1400"/>
            </a:lvl3pPr>
            <a:lvl4pPr marL="1600200" indent="-228600">
              <a:buFont typeface="Courier New" panose="02070309020205020404" pitchFamily="49" charset="0"/>
              <a:buChar char="o"/>
              <a:defRPr sz="1100"/>
            </a:lvl4pPr>
            <a:lvl5pPr marL="2057400" indent="-228600">
              <a:buFont typeface="Wingdings" panose="05000000000000000000" pitchFamily="2" charset="2"/>
              <a:buChar char="q"/>
              <a:defRPr sz="1100"/>
            </a:lvl5pPr>
          </a:lstStyle>
          <a:p>
            <a:pPr lvl="0"/>
            <a:r>
              <a:rPr lang="fr-FR" dirty="0"/>
              <a:t>Premier niveau</a:t>
            </a:r>
          </a:p>
          <a:p>
            <a:pPr lvl="1"/>
            <a:r>
              <a:rPr lang="fr-FR" dirty="0"/>
              <a:t>Deuxième niveau</a:t>
            </a:r>
          </a:p>
          <a:p>
            <a:pPr lvl="2"/>
            <a:r>
              <a:rPr lang="fr-FR" dirty="0"/>
              <a:t>Troisième niveau</a:t>
            </a:r>
          </a:p>
        </p:txBody>
      </p:sp>
      <p:sp>
        <p:nvSpPr>
          <p:cNvPr id="4" name="Espace réservé du pied de page 1">
            <a:extLst>
              <a:ext uri="{FF2B5EF4-FFF2-40B4-BE49-F238E27FC236}">
                <a16:creationId xmlns:a16="http://schemas.microsoft.com/office/drawing/2014/main" id="{AE302D85-9014-374A-87F5-F3519E3E0C56}"/>
              </a:ext>
            </a:extLst>
          </p:cNvPr>
          <p:cNvSpPr>
            <a:spLocks noGrp="1"/>
          </p:cNvSpPr>
          <p:nvPr>
            <p:ph type="ftr" sz="quarter" idx="3"/>
          </p:nvPr>
        </p:nvSpPr>
        <p:spPr>
          <a:xfrm>
            <a:off x="337931" y="244787"/>
            <a:ext cx="1738519" cy="88398"/>
          </a:xfrm>
          <a:prstGeom prst="rect">
            <a:avLst/>
          </a:prstGeom>
          <a:solidFill>
            <a:schemeClr val="bg1"/>
          </a:solidFill>
        </p:spPr>
        <p:txBody>
          <a:bodyPr vert="horz" lIns="91440" tIns="45720" rIns="91440" bIns="45720" rtlCol="0" anchor="ctr"/>
          <a:lstStyle>
            <a:lvl1pPr algn="l">
              <a:defRPr sz="900">
                <a:solidFill>
                  <a:schemeClr val="tx1"/>
                </a:solidFill>
              </a:defRPr>
            </a:lvl1pPr>
          </a:lstStyle>
          <a:p>
            <a:r>
              <a:rPr lang="fr-FR"/>
              <a:t>Comité Stratégique NICE du 28 avril 2011</a:t>
            </a:r>
            <a:endParaRPr lang="fr-FR" dirty="0"/>
          </a:p>
        </p:txBody>
      </p:sp>
    </p:spTree>
    <p:extLst>
      <p:ext uri="{BB962C8B-B14F-4D97-AF65-F5344CB8AC3E}">
        <p14:creationId xmlns:p14="http://schemas.microsoft.com/office/powerpoint/2010/main" val="3894657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_Texte à doite image à gauche">
    <p:spTree>
      <p:nvGrpSpPr>
        <p:cNvPr id="1" name=""/>
        <p:cNvGrpSpPr/>
        <p:nvPr/>
      </p:nvGrpSpPr>
      <p:grpSpPr>
        <a:xfrm>
          <a:off x="0" y="0"/>
          <a:ext cx="0" cy="0"/>
          <a:chOff x="0" y="0"/>
          <a:chExt cx="0" cy="0"/>
        </a:xfrm>
      </p:grpSpPr>
      <p:sp>
        <p:nvSpPr>
          <p:cNvPr id="8" name="Espace réservé pour une image  9"/>
          <p:cNvSpPr>
            <a:spLocks noGrp="1"/>
          </p:cNvSpPr>
          <p:nvPr>
            <p:ph type="pic" sz="quarter" idx="14"/>
          </p:nvPr>
        </p:nvSpPr>
        <p:spPr>
          <a:xfrm>
            <a:off x="0" y="1"/>
            <a:ext cx="4254500" cy="6857999"/>
          </a:xfrm>
          <a:prstGeom prst="rect">
            <a:avLst/>
          </a:prstGeom>
        </p:spPr>
        <p:txBody>
          <a:bodyPr>
            <a:normAutofit/>
          </a:bodyPr>
          <a:lstStyle>
            <a:lvl1pPr marL="0" indent="0">
              <a:buNone/>
              <a:defRPr sz="1200" baseline="0"/>
            </a:lvl1pPr>
          </a:lstStyle>
          <a:p>
            <a:r>
              <a:rPr lang="fr-FR"/>
              <a:t>Cliquez sur l'icône pour ajouter une image</a:t>
            </a:r>
            <a:endParaRPr lang="fr-FR" dirty="0"/>
          </a:p>
        </p:txBody>
      </p:sp>
      <p:sp>
        <p:nvSpPr>
          <p:cNvPr id="11" name="Espace réservé du contenu 4"/>
          <p:cNvSpPr>
            <a:spLocks noGrp="1"/>
          </p:cNvSpPr>
          <p:nvPr>
            <p:ph sz="quarter" idx="16"/>
          </p:nvPr>
        </p:nvSpPr>
        <p:spPr>
          <a:xfrm>
            <a:off x="4669124" y="1600201"/>
            <a:ext cx="7095064" cy="4249738"/>
          </a:xfrm>
          <a:prstGeom prst="rect">
            <a:avLst/>
          </a:prstGeom>
        </p:spPr>
        <p:txBody>
          <a:bodyPr/>
          <a:lstStyle>
            <a:lvl1pPr>
              <a:defRPr sz="1100"/>
            </a:lvl1pPr>
            <a:lvl2pPr marL="685800" indent="-228600">
              <a:buFont typeface="Arial" panose="020B0604020202020204" pitchFamily="34" charset="0"/>
              <a:buChar char="−"/>
              <a:defRPr sz="1100"/>
            </a:lvl2pPr>
            <a:lvl3pPr marL="1143000" indent="-228600">
              <a:buFont typeface="Wingdings" panose="05000000000000000000" pitchFamily="2" charset="2"/>
              <a:buChar char="§"/>
              <a:defRPr sz="1100"/>
            </a:lvl3pPr>
            <a:lvl4pPr marL="1600200" indent="-228600">
              <a:buFont typeface="Courier New" panose="02070309020205020404" pitchFamily="49" charset="0"/>
              <a:buChar char="o"/>
              <a:defRPr sz="1100"/>
            </a:lvl4pPr>
            <a:lvl5pPr marL="2057400" indent="-228600">
              <a:buFont typeface="Wingdings" panose="05000000000000000000" pitchFamily="2" charset="2"/>
              <a:buChar char="q"/>
              <a:defRPr sz="11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6" name="Espace réservé du texte 6"/>
          <p:cNvSpPr>
            <a:spLocks noGrp="1"/>
          </p:cNvSpPr>
          <p:nvPr>
            <p:ph type="body" sz="quarter" idx="10" hasCustomPrompt="1"/>
          </p:nvPr>
        </p:nvSpPr>
        <p:spPr>
          <a:xfrm>
            <a:off x="4661726" y="590550"/>
            <a:ext cx="7109860" cy="645000"/>
          </a:xfrm>
          <a:prstGeom prst="rect">
            <a:avLst/>
          </a:prstGeom>
        </p:spPr>
        <p:txBody>
          <a:bodyPr anchor="t"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cap="all" spc="-150" baseline="0">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Titre</a:t>
            </a:r>
          </a:p>
        </p:txBody>
      </p:sp>
    </p:spTree>
    <p:extLst>
      <p:ext uri="{BB962C8B-B14F-4D97-AF65-F5344CB8AC3E}">
        <p14:creationId xmlns:p14="http://schemas.microsoft.com/office/powerpoint/2010/main" val="11088531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2.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object 4"/>
          <p:cNvSpPr/>
          <p:nvPr userDrawn="1"/>
        </p:nvSpPr>
        <p:spPr>
          <a:xfrm flipV="1">
            <a:off x="337932" y="232999"/>
            <a:ext cx="11519451" cy="45719"/>
          </a:xfrm>
          <a:custGeom>
            <a:avLst/>
            <a:gdLst/>
            <a:ahLst/>
            <a:cxnLst/>
            <a:rect l="l" t="t" r="r" b="b"/>
            <a:pathLst>
              <a:path w="5029200">
                <a:moveTo>
                  <a:pt x="0" y="0"/>
                </a:moveTo>
                <a:lnTo>
                  <a:pt x="5029200" y="0"/>
                </a:lnTo>
              </a:path>
            </a:pathLst>
          </a:custGeom>
          <a:ln w="6350">
            <a:solidFill>
              <a:srgbClr val="888888"/>
            </a:solidFill>
          </a:ln>
        </p:spPr>
        <p:txBody>
          <a:bodyPr wrap="square" lIns="0" tIns="0" rIns="0" bIns="0" rtlCol="0"/>
          <a:lstStyle/>
          <a:p>
            <a:endParaRPr/>
          </a:p>
        </p:txBody>
      </p:sp>
      <p:sp>
        <p:nvSpPr>
          <p:cNvPr id="12" name="object 3"/>
          <p:cNvSpPr/>
          <p:nvPr userDrawn="1"/>
        </p:nvSpPr>
        <p:spPr>
          <a:xfrm flipV="1">
            <a:off x="337932" y="6551840"/>
            <a:ext cx="4591878" cy="68578"/>
          </a:xfrm>
          <a:custGeom>
            <a:avLst/>
            <a:gdLst/>
            <a:ahLst/>
            <a:cxnLst/>
            <a:rect l="l" t="t" r="r" b="b"/>
            <a:pathLst>
              <a:path w="5689600">
                <a:moveTo>
                  <a:pt x="0" y="0"/>
                </a:moveTo>
                <a:lnTo>
                  <a:pt x="5689600" y="0"/>
                </a:lnTo>
              </a:path>
            </a:pathLst>
          </a:custGeom>
          <a:ln w="6350">
            <a:solidFill>
              <a:srgbClr val="888888"/>
            </a:solidFill>
          </a:ln>
        </p:spPr>
        <p:txBody>
          <a:bodyPr wrap="square" lIns="0" tIns="0" rIns="0" bIns="0" rtlCol="0"/>
          <a:lstStyle/>
          <a:p>
            <a:endParaRPr/>
          </a:p>
        </p:txBody>
      </p:sp>
      <p:sp>
        <p:nvSpPr>
          <p:cNvPr id="13" name="object 4"/>
          <p:cNvSpPr/>
          <p:nvPr userDrawn="1"/>
        </p:nvSpPr>
        <p:spPr>
          <a:xfrm>
            <a:off x="7301997" y="6620418"/>
            <a:ext cx="3928987" cy="45719"/>
          </a:xfrm>
          <a:custGeom>
            <a:avLst/>
            <a:gdLst/>
            <a:ahLst/>
            <a:cxnLst/>
            <a:rect l="l" t="t" r="r" b="b"/>
            <a:pathLst>
              <a:path w="5029200">
                <a:moveTo>
                  <a:pt x="0" y="0"/>
                </a:moveTo>
                <a:lnTo>
                  <a:pt x="5029200" y="0"/>
                </a:lnTo>
              </a:path>
            </a:pathLst>
          </a:custGeom>
          <a:ln w="6350">
            <a:solidFill>
              <a:srgbClr val="888888"/>
            </a:solidFill>
          </a:ln>
        </p:spPr>
        <p:txBody>
          <a:bodyPr wrap="square" lIns="0" tIns="0" rIns="0" bIns="0" rtlCol="0"/>
          <a:lstStyle/>
          <a:p>
            <a:endParaRPr/>
          </a:p>
        </p:txBody>
      </p:sp>
      <p:sp>
        <p:nvSpPr>
          <p:cNvPr id="2" name="ZoneTexte 1"/>
          <p:cNvSpPr txBox="1"/>
          <p:nvPr userDrawn="1"/>
        </p:nvSpPr>
        <p:spPr>
          <a:xfrm>
            <a:off x="11546948" y="6490034"/>
            <a:ext cx="487386" cy="261610"/>
          </a:xfrm>
          <a:prstGeom prst="rect">
            <a:avLst/>
          </a:prstGeom>
          <a:noFill/>
        </p:spPr>
        <p:txBody>
          <a:bodyPr wrap="square" rtlCol="0" anchor="ctr">
            <a:spAutoFit/>
          </a:bodyPr>
          <a:lstStyle/>
          <a:p>
            <a:pPr algn="ctr"/>
            <a:fld id="{74EF4EBF-C4CC-4B4E-9A1A-A7BF41CB8228}" type="slidenum">
              <a:rPr lang="fr-FR" sz="1100" smtClean="0">
                <a:solidFill>
                  <a:srgbClr val="888888"/>
                </a:solidFill>
              </a:rPr>
              <a:pPr algn="ctr"/>
              <a:t>‹N°›</a:t>
            </a:fld>
            <a:endParaRPr lang="fr-FR" sz="1100" dirty="0">
              <a:solidFill>
                <a:srgbClr val="888888"/>
              </a:solidFill>
            </a:endParaRPr>
          </a:p>
        </p:txBody>
      </p:sp>
      <p:pic>
        <p:nvPicPr>
          <p:cNvPr id="7" name="Image 6">
            <a:extLst>
              <a:ext uri="{FF2B5EF4-FFF2-40B4-BE49-F238E27FC236}">
                <a16:creationId xmlns:a16="http://schemas.microsoft.com/office/drawing/2014/main" id="{345E4C29-5A29-E947-9F2B-C171D4446FA6}"/>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5384806" y="6271354"/>
            <a:ext cx="1439616" cy="698127"/>
          </a:xfrm>
          <a:prstGeom prst="rect">
            <a:avLst/>
          </a:prstGeom>
        </p:spPr>
      </p:pic>
    </p:spTree>
    <p:extLst>
      <p:ext uri="{BB962C8B-B14F-4D97-AF65-F5344CB8AC3E}">
        <p14:creationId xmlns:p14="http://schemas.microsoft.com/office/powerpoint/2010/main" val="3383405462"/>
      </p:ext>
    </p:extLst>
  </p:cSld>
  <p:clrMap bg1="lt1" tx1="dk1" bg2="lt2" tx2="dk2" accent1="accent1" accent2="accent2" accent3="accent3" accent4="accent4" accent5="accent5" accent6="accent6" hlink="hlink" folHlink="folHlink"/>
  <p:sldLayoutIdLst>
    <p:sldLayoutId id="2147483837" r:id="rId1"/>
    <p:sldLayoutId id="2147483892" r:id="rId2"/>
    <p:sldLayoutId id="2147483679" r:id="rId3"/>
    <p:sldLayoutId id="2147483833" r:id="rId4"/>
    <p:sldLayoutId id="2147483691" r:id="rId5"/>
    <p:sldLayoutId id="2147483834" r:id="rId6"/>
    <p:sldLayoutId id="2147483695" r:id="rId7"/>
    <p:sldLayoutId id="2147483692" r:id="rId8"/>
    <p:sldLayoutId id="2147483682" r:id="rId9"/>
    <p:sldLayoutId id="2147483683" r:id="rId10"/>
    <p:sldLayoutId id="2147483684" r:id="rId11"/>
    <p:sldLayoutId id="2147483694" r:id="rId12"/>
    <p:sldLayoutId id="2147483686" r:id="rId13"/>
    <p:sldLayoutId id="2147483675" r:id="rId14"/>
    <p:sldLayoutId id="2147483891" r:id="rId15"/>
    <p:sldLayoutId id="2147483832" r:id="rId16"/>
    <p:sldLayoutId id="2147483676" r:id="rId17"/>
    <p:sldLayoutId id="2147483649" r:id="rId18"/>
    <p:sldLayoutId id="2147483650" r:id="rId19"/>
    <p:sldLayoutId id="2147483652" r:id="rId20"/>
    <p:sldLayoutId id="2147483653" r:id="rId21"/>
    <p:sldLayoutId id="2147483655" r:id="rId22"/>
    <p:sldLayoutId id="2147483657" r:id="rId23"/>
    <p:sldLayoutId id="2147483658" r:id="rId24"/>
    <p:sldLayoutId id="2147483659" r:id="rId25"/>
    <p:sldLayoutId id="2147483660" r:id="rId26"/>
    <p:sldLayoutId id="2147483668" r:id="rId27"/>
    <p:sldLayoutId id="2147483661" r:id="rId28"/>
    <p:sldLayoutId id="2147483662" r:id="rId29"/>
    <p:sldLayoutId id="2147483663" r:id="rId30"/>
    <p:sldLayoutId id="2147483665" r:id="rId31"/>
    <p:sldLayoutId id="2147483698" r:id="rId32"/>
    <p:sldLayoutId id="2147483701" r:id="rId33"/>
    <p:sldLayoutId id="2147483666" r:id="rId34"/>
    <p:sldLayoutId id="2147483689" r:id="rId35"/>
    <p:sldLayoutId id="2147483687" r:id="rId36"/>
    <p:sldLayoutId id="2147483688" r:id="rId37"/>
    <p:sldLayoutId id="2147483670" r:id="rId38"/>
    <p:sldLayoutId id="2147483677" r:id="rId39"/>
    <p:sldLayoutId id="2147483673" r:id="rId40"/>
    <p:sldLayoutId id="2147483702" r:id="rId41"/>
    <p:sldLayoutId id="2147483863" r:id="rId42"/>
    <p:sldLayoutId id="2147483924" r:id="rId43"/>
    <p:sldLayoutId id="2147483926" r:id="rId44"/>
  </p:sldLayoutIdLst>
  <p:hf sldNum="0" hdr="0" ftr="0" dt="0"/>
  <p:txStyles>
    <p:titleStyle>
      <a:lvl1pPr algn="l" defTabSz="914400" rtl="0" eaLnBrk="1" latinLnBrk="0" hangingPunct="1">
        <a:lnSpc>
          <a:spcPct val="90000"/>
        </a:lnSpc>
        <a:spcBef>
          <a:spcPct val="0"/>
        </a:spcBef>
        <a:buNone/>
        <a:defRPr sz="9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gray">
          <a:xfrm>
            <a:off x="623888" y="404813"/>
            <a:ext cx="10944225"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Titre</a:t>
            </a:r>
          </a:p>
        </p:txBody>
      </p:sp>
      <p:sp>
        <p:nvSpPr>
          <p:cNvPr id="1028" name="Espace réservé du texte 2"/>
          <p:cNvSpPr>
            <a:spLocks noGrp="1"/>
          </p:cNvSpPr>
          <p:nvPr>
            <p:ph type="body" idx="1"/>
          </p:nvPr>
        </p:nvSpPr>
        <p:spPr bwMode="gray">
          <a:xfrm>
            <a:off x="623888" y="1952625"/>
            <a:ext cx="109442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Texte niveau 1</a:t>
            </a:r>
          </a:p>
          <a:p>
            <a:pPr lvl="1"/>
            <a:r>
              <a:rPr lang="fr-FR" altLang="fr-FR"/>
              <a:t>Texte niveau 2</a:t>
            </a:r>
          </a:p>
          <a:p>
            <a:pPr lvl="2"/>
            <a:r>
              <a:rPr lang="fr-FR" altLang="fr-FR"/>
              <a:t>Texte niveau 3</a:t>
            </a:r>
          </a:p>
          <a:p>
            <a:pPr lvl="3"/>
            <a:r>
              <a:rPr lang="fr-FR" altLang="fr-FR"/>
              <a:t>Texte niveau 4</a:t>
            </a:r>
          </a:p>
          <a:p>
            <a:pPr lvl="4"/>
            <a:r>
              <a:rPr lang="fr-FR" altLang="fr-FR"/>
              <a:t>Texte niveau 5</a:t>
            </a:r>
          </a:p>
        </p:txBody>
      </p:sp>
      <p:sp>
        <p:nvSpPr>
          <p:cNvPr id="4" name="Espace réservé de la date 3"/>
          <p:cNvSpPr>
            <a:spLocks noGrp="1"/>
          </p:cNvSpPr>
          <p:nvPr>
            <p:ph type="dt" sz="half" idx="2"/>
          </p:nvPr>
        </p:nvSpPr>
        <p:spPr bwMode="gray">
          <a:xfrm>
            <a:off x="1055688" y="6165850"/>
            <a:ext cx="1392237" cy="358775"/>
          </a:xfrm>
          <a:prstGeom prst="rect">
            <a:avLst/>
          </a:prstGeom>
        </p:spPr>
        <p:txBody>
          <a:bodyPr vert="horz" lIns="0" tIns="0" rIns="0" bIns="0" rtlCol="0" anchor="b" anchorCtr="0">
            <a:noAutofit/>
          </a:bodyPr>
          <a:lstStyle>
            <a:lvl1pPr algn="l" eaLnBrk="1" fontAlgn="auto" hangingPunct="1">
              <a:spcBef>
                <a:spcPts val="0"/>
              </a:spcBef>
              <a:spcAft>
                <a:spcPts val="0"/>
              </a:spcAft>
              <a:defRPr sz="1200" dirty="0">
                <a:solidFill>
                  <a:schemeClr val="tx1"/>
                </a:solidFill>
                <a:latin typeface="+mn-lt"/>
              </a:defRPr>
            </a:lvl1pPr>
          </a:lstStyle>
          <a:p>
            <a:pPr>
              <a:defRPr/>
            </a:pPr>
            <a:endParaRPr lang="fr-FR" dirty="0"/>
          </a:p>
        </p:txBody>
      </p:sp>
      <p:sp>
        <p:nvSpPr>
          <p:cNvPr id="5" name="Espace réservé du pied de page 4"/>
          <p:cNvSpPr>
            <a:spLocks noGrp="1"/>
          </p:cNvSpPr>
          <p:nvPr>
            <p:ph type="ftr" sz="quarter" idx="3"/>
          </p:nvPr>
        </p:nvSpPr>
        <p:spPr bwMode="gray">
          <a:xfrm>
            <a:off x="2495550" y="6165850"/>
            <a:ext cx="6192838" cy="358775"/>
          </a:xfrm>
          <a:prstGeom prst="rect">
            <a:avLst/>
          </a:prstGeom>
        </p:spPr>
        <p:txBody>
          <a:bodyPr vert="horz" lIns="0" tIns="0" rIns="0" bIns="0" rtlCol="0" anchor="b" anchorCtr="0">
            <a:noAutofit/>
          </a:bodyPr>
          <a:lstStyle>
            <a:lvl1pPr algn="l" eaLnBrk="1" fontAlgn="auto" hangingPunct="1">
              <a:spcBef>
                <a:spcPts val="0"/>
              </a:spcBef>
              <a:spcAft>
                <a:spcPts val="0"/>
              </a:spcAft>
              <a:defRPr sz="1200" dirty="0">
                <a:solidFill>
                  <a:schemeClr val="tx1"/>
                </a:solidFill>
                <a:latin typeface="+mn-lt"/>
              </a:defRPr>
            </a:lvl1pPr>
          </a:lstStyle>
          <a:p>
            <a:pPr>
              <a:defRPr/>
            </a:pPr>
            <a:endParaRPr lang="fr-FR" dirty="0"/>
          </a:p>
        </p:txBody>
      </p:sp>
      <p:sp>
        <p:nvSpPr>
          <p:cNvPr id="6" name="Espace réservé du numéro de diapositive 5"/>
          <p:cNvSpPr>
            <a:spLocks noGrp="1"/>
          </p:cNvSpPr>
          <p:nvPr>
            <p:ph type="sldNum" sz="quarter" idx="4"/>
          </p:nvPr>
        </p:nvSpPr>
        <p:spPr bwMode="gray">
          <a:xfrm>
            <a:off x="623888" y="6165850"/>
            <a:ext cx="431800" cy="358775"/>
          </a:xfrm>
          <a:prstGeom prst="rect">
            <a:avLst/>
          </a:prstGeom>
        </p:spPr>
        <p:txBody>
          <a:bodyPr vert="horz" lIns="0" tIns="0" rIns="0" bIns="0" rtlCol="0" anchor="b" anchorCtr="0">
            <a:noAutofit/>
          </a:bodyPr>
          <a:lstStyle>
            <a:lvl1pPr algn="l" eaLnBrk="1" fontAlgn="auto" hangingPunct="1">
              <a:spcBef>
                <a:spcPts val="0"/>
              </a:spcBef>
              <a:spcAft>
                <a:spcPts val="0"/>
              </a:spcAft>
              <a:defRPr sz="1200" b="1" smtClean="0">
                <a:solidFill>
                  <a:schemeClr val="tx1"/>
                </a:solidFill>
                <a:latin typeface="+mn-lt"/>
              </a:defRPr>
            </a:lvl1pPr>
          </a:lstStyle>
          <a:p>
            <a:pPr>
              <a:defRPr/>
            </a:pPr>
            <a:fld id="{1C10B39F-B6E2-4C5C-AB6C-552C58FA8228}" type="slidenum">
              <a:rPr lang="fr-FR"/>
              <a:pPr>
                <a:defRPr/>
              </a:pPr>
              <a:t>‹N°›</a:t>
            </a:fld>
            <a:endParaRPr lang="fr-FR" dirty="0"/>
          </a:p>
        </p:txBody>
      </p:sp>
      <p:pic>
        <p:nvPicPr>
          <p:cNvPr id="8" name="Imag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032836" y="6200130"/>
            <a:ext cx="2159164" cy="657870"/>
          </a:xfrm>
          <a:prstGeom prst="rect">
            <a:avLst/>
          </a:prstGeom>
        </p:spPr>
      </p:pic>
    </p:spTree>
    <p:extLst>
      <p:ext uri="{BB962C8B-B14F-4D97-AF65-F5344CB8AC3E}">
        <p14:creationId xmlns:p14="http://schemas.microsoft.com/office/powerpoint/2010/main" val="260160855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Lst>
  <p:hf hdr="0"/>
  <p:txStyles>
    <p:titleStyle>
      <a:lvl1pPr algn="l" rtl="0" fontAlgn="base">
        <a:spcBef>
          <a:spcPct val="0"/>
        </a:spcBef>
        <a:spcAft>
          <a:spcPct val="0"/>
        </a:spcAft>
        <a:defRPr sz="2700" b="1" kern="1200">
          <a:solidFill>
            <a:schemeClr val="tx1"/>
          </a:solidFill>
          <a:latin typeface="AvenirNext LT Pro HeavyCn" panose="020B0906020202020204" pitchFamily="34" charset="0"/>
          <a:ea typeface="+mj-ea"/>
          <a:cs typeface="+mj-cs"/>
        </a:defRPr>
      </a:lvl1pPr>
      <a:lvl2pPr algn="l" rtl="0" fontAlgn="base">
        <a:spcBef>
          <a:spcPct val="0"/>
        </a:spcBef>
        <a:spcAft>
          <a:spcPct val="0"/>
        </a:spcAft>
        <a:defRPr sz="2700" b="1">
          <a:solidFill>
            <a:schemeClr val="tx1"/>
          </a:solidFill>
          <a:latin typeface="AvenirNext LT Pro HeavyCn" panose="020B0906020202020204" pitchFamily="34" charset="0"/>
        </a:defRPr>
      </a:lvl2pPr>
      <a:lvl3pPr algn="l" rtl="0" fontAlgn="base">
        <a:spcBef>
          <a:spcPct val="0"/>
        </a:spcBef>
        <a:spcAft>
          <a:spcPct val="0"/>
        </a:spcAft>
        <a:defRPr sz="2700" b="1">
          <a:solidFill>
            <a:schemeClr val="tx1"/>
          </a:solidFill>
          <a:latin typeface="AvenirNext LT Pro HeavyCn" panose="020B0906020202020204" pitchFamily="34" charset="0"/>
        </a:defRPr>
      </a:lvl3pPr>
      <a:lvl4pPr algn="l" rtl="0" fontAlgn="base">
        <a:spcBef>
          <a:spcPct val="0"/>
        </a:spcBef>
        <a:spcAft>
          <a:spcPct val="0"/>
        </a:spcAft>
        <a:defRPr sz="2700" b="1">
          <a:solidFill>
            <a:schemeClr val="tx1"/>
          </a:solidFill>
          <a:latin typeface="AvenirNext LT Pro HeavyCn" panose="020B0906020202020204" pitchFamily="34" charset="0"/>
        </a:defRPr>
      </a:lvl4pPr>
      <a:lvl5pPr algn="l" rtl="0" fontAlgn="base">
        <a:spcBef>
          <a:spcPct val="0"/>
        </a:spcBef>
        <a:spcAft>
          <a:spcPct val="0"/>
        </a:spcAft>
        <a:defRPr sz="2700" b="1">
          <a:solidFill>
            <a:schemeClr val="tx1"/>
          </a:solidFill>
          <a:latin typeface="AvenirNext LT Pro HeavyCn" panose="020B0906020202020204" pitchFamily="34" charset="0"/>
        </a:defRPr>
      </a:lvl5pPr>
      <a:lvl6pPr marL="457200" algn="l" rtl="0" fontAlgn="base">
        <a:spcBef>
          <a:spcPct val="0"/>
        </a:spcBef>
        <a:spcAft>
          <a:spcPct val="0"/>
        </a:spcAft>
        <a:defRPr sz="2700" b="1">
          <a:solidFill>
            <a:schemeClr val="tx1"/>
          </a:solidFill>
          <a:latin typeface="AvenirNext LT Pro HeavyCn" panose="020B0906020202020204" pitchFamily="34" charset="0"/>
        </a:defRPr>
      </a:lvl6pPr>
      <a:lvl7pPr marL="914400" algn="l" rtl="0" fontAlgn="base">
        <a:spcBef>
          <a:spcPct val="0"/>
        </a:spcBef>
        <a:spcAft>
          <a:spcPct val="0"/>
        </a:spcAft>
        <a:defRPr sz="2700" b="1">
          <a:solidFill>
            <a:schemeClr val="tx1"/>
          </a:solidFill>
          <a:latin typeface="AvenirNext LT Pro HeavyCn" panose="020B0906020202020204" pitchFamily="34" charset="0"/>
        </a:defRPr>
      </a:lvl7pPr>
      <a:lvl8pPr marL="1371600" algn="l" rtl="0" fontAlgn="base">
        <a:spcBef>
          <a:spcPct val="0"/>
        </a:spcBef>
        <a:spcAft>
          <a:spcPct val="0"/>
        </a:spcAft>
        <a:defRPr sz="2700" b="1">
          <a:solidFill>
            <a:schemeClr val="tx1"/>
          </a:solidFill>
          <a:latin typeface="AvenirNext LT Pro HeavyCn" panose="020B0906020202020204" pitchFamily="34" charset="0"/>
        </a:defRPr>
      </a:lvl8pPr>
      <a:lvl9pPr marL="1828800" algn="l" rtl="0" fontAlgn="base">
        <a:spcBef>
          <a:spcPct val="0"/>
        </a:spcBef>
        <a:spcAft>
          <a:spcPct val="0"/>
        </a:spcAft>
        <a:defRPr sz="2700" b="1">
          <a:solidFill>
            <a:schemeClr val="tx1"/>
          </a:solidFill>
          <a:latin typeface="AvenirNext LT Pro HeavyCn" panose="020B0906020202020204" pitchFamily="34" charset="0"/>
        </a:defRPr>
      </a:lvl9pPr>
    </p:titleStyle>
    <p:bodyStyle>
      <a:lvl1pPr marL="215900" indent="-215900" algn="l" rtl="0" fontAlgn="base">
        <a:spcBef>
          <a:spcPts val="1200"/>
        </a:spcBef>
        <a:spcAft>
          <a:spcPts val="400"/>
        </a:spcAft>
        <a:buClr>
          <a:srgbClr val="636CAD"/>
        </a:buClr>
        <a:buFont typeface="Wingdings" panose="05000000000000000000" pitchFamily="2" charset="2"/>
        <a:buChar char="l"/>
        <a:defRPr kern="1200">
          <a:solidFill>
            <a:schemeClr val="tx1"/>
          </a:solidFill>
          <a:latin typeface="AvenirNext LT Pro MediumCn" panose="020B0606020202020204" pitchFamily="34" charset="0"/>
          <a:ea typeface="+mn-ea"/>
          <a:cs typeface="+mn-cs"/>
        </a:defRPr>
      </a:lvl1pPr>
      <a:lvl2pPr marL="395288" indent="-179388" algn="l" rtl="0" fontAlgn="base">
        <a:spcBef>
          <a:spcPct val="0"/>
        </a:spcBef>
        <a:spcAft>
          <a:spcPct val="0"/>
        </a:spcAft>
        <a:buSzPct val="70000"/>
        <a:buFont typeface="Wingdings" panose="05000000000000000000" pitchFamily="2" charset="2"/>
        <a:buChar char="l"/>
        <a:defRPr sz="1600" kern="1200">
          <a:solidFill>
            <a:schemeClr val="tx1"/>
          </a:solidFill>
          <a:latin typeface="AvenirNext LT Pro MediumCn" panose="020B0606020202020204" pitchFamily="34" charset="0"/>
          <a:ea typeface="+mn-ea"/>
          <a:cs typeface="+mn-cs"/>
        </a:defRPr>
      </a:lvl2pPr>
      <a:lvl3pPr marL="539750" indent="-142875" algn="l" rtl="0" fontAlgn="base">
        <a:spcBef>
          <a:spcPct val="0"/>
        </a:spcBef>
        <a:spcAft>
          <a:spcPct val="0"/>
        </a:spcAft>
        <a:buSzPct val="70000"/>
        <a:buFont typeface="Wingdings" panose="05000000000000000000" pitchFamily="2" charset="2"/>
        <a:buChar char="l"/>
        <a:defRPr sz="1400" kern="1200">
          <a:solidFill>
            <a:schemeClr val="tx1"/>
          </a:solidFill>
          <a:latin typeface="AvenirNext LT Pro MediumCn" panose="020B0606020202020204" pitchFamily="34" charset="0"/>
          <a:ea typeface="+mn-ea"/>
          <a:cs typeface="+mn-cs"/>
        </a:defRPr>
      </a:lvl3pPr>
      <a:lvl4pPr marL="682625" indent="-142875" algn="l" rtl="0" fontAlgn="base">
        <a:spcBef>
          <a:spcPct val="0"/>
        </a:spcBef>
        <a:spcAft>
          <a:spcPct val="0"/>
        </a:spcAft>
        <a:buSzPct val="70000"/>
        <a:buFont typeface="Wingdings" panose="05000000000000000000" pitchFamily="2" charset="2"/>
        <a:buChar char="l"/>
        <a:defRPr sz="1200" kern="1200">
          <a:solidFill>
            <a:schemeClr val="tx1"/>
          </a:solidFill>
          <a:latin typeface="AvenirNext LT Pro MediumCn" panose="020B0606020202020204" pitchFamily="34" charset="0"/>
          <a:ea typeface="+mn-ea"/>
          <a:cs typeface="+mn-cs"/>
        </a:defRPr>
      </a:lvl4pPr>
      <a:lvl5pPr marL="790575" indent="-107950" algn="l" rtl="0" fontAlgn="base">
        <a:spcBef>
          <a:spcPct val="0"/>
        </a:spcBef>
        <a:spcAft>
          <a:spcPct val="0"/>
        </a:spcAft>
        <a:buSzPct val="70000"/>
        <a:buFont typeface="Wingdings" panose="05000000000000000000" pitchFamily="2" charset="2"/>
        <a:buChar char="l"/>
        <a:defRPr sz="1000" kern="1200">
          <a:solidFill>
            <a:schemeClr val="tx1"/>
          </a:solidFill>
          <a:latin typeface="AvenirNext LT Pro MediumCn" panose="020B0606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31"/>
            <a:ext cx="10515600" cy="809251"/>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6" name="Imag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967358" y="6580564"/>
            <a:ext cx="1224642" cy="247439"/>
          </a:xfrm>
          <a:prstGeom prst="rect">
            <a:avLst/>
          </a:prstGeom>
        </p:spPr>
      </p:pic>
      <p:sp>
        <p:nvSpPr>
          <p:cNvPr id="10" name="Espace réservé du numéro de diapositive 4">
            <a:extLst>
              <a:ext uri="{FF2B5EF4-FFF2-40B4-BE49-F238E27FC236}">
                <a16:creationId xmlns:a16="http://schemas.microsoft.com/office/drawing/2014/main" id="{6AF30F53-B1E2-4BC7-A20A-BA05B6B4749B}"/>
              </a:ext>
            </a:extLst>
          </p:cNvPr>
          <p:cNvSpPr>
            <a:spLocks noGrp="1"/>
          </p:cNvSpPr>
          <p:nvPr>
            <p:ph type="sldNum" sz="quarter" idx="4"/>
          </p:nvPr>
        </p:nvSpPr>
        <p:spPr>
          <a:xfrm>
            <a:off x="240366" y="6480929"/>
            <a:ext cx="2743200" cy="365125"/>
          </a:xfrm>
          <a:prstGeom prst="rect">
            <a:avLst/>
          </a:prstGeom>
        </p:spPr>
        <p:txBody>
          <a:bodyPr/>
          <a:lstStyle>
            <a:lvl1pPr>
              <a:defRPr sz="1400"/>
            </a:lvl1pPr>
          </a:lstStyle>
          <a:p>
            <a:fld id="{32C6E9B1-8251-41E5-B648-8898A7EE9951}" type="slidenum">
              <a:rPr lang="fr-FR" smtClean="0"/>
              <a:pPr/>
              <a:t>‹N°›</a:t>
            </a:fld>
            <a:endParaRPr lang="fr-FR"/>
          </a:p>
        </p:txBody>
      </p:sp>
    </p:spTree>
    <p:extLst>
      <p:ext uri="{BB962C8B-B14F-4D97-AF65-F5344CB8AC3E}">
        <p14:creationId xmlns:p14="http://schemas.microsoft.com/office/powerpoint/2010/main" val="3794730660"/>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Lst>
  <p:hf hdr="0" ftr="0" dt="0"/>
  <p:txStyles>
    <p:titleStyle>
      <a:lvl1pPr algn="l" defTabSz="914354"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lang="fr-FR" sz="1600" kern="1200" dirty="0" smtClean="0">
          <a:solidFill>
            <a:srgbClr val="0090CF"/>
          </a:solidFill>
          <a:latin typeface="+mj-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hyperlink" Target="https://6845967.fs1.hubspotusercontent-na1.net/hubfs/6845967/Constats%20et%20recommandations%20DSP2%20vF.pdf" TargetMode="Externa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D1DBE37A-819C-E44C-8EAE-1621DDCF199A}"/>
              </a:ext>
            </a:extLst>
          </p:cNvPr>
          <p:cNvCxnSpPr>
            <a:cxnSpLocks/>
          </p:cNvCxnSpPr>
          <p:nvPr/>
        </p:nvCxnSpPr>
        <p:spPr>
          <a:xfrm>
            <a:off x="4075289" y="5000977"/>
            <a:ext cx="0" cy="13784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CD577FBD-9887-4941-8E1B-44FF8505565C}"/>
              </a:ext>
            </a:extLst>
          </p:cNvPr>
          <p:cNvSpPr txBox="1"/>
          <p:nvPr/>
        </p:nvSpPr>
        <p:spPr>
          <a:xfrm>
            <a:off x="4353035" y="5544869"/>
            <a:ext cx="2843633" cy="276999"/>
          </a:xfrm>
          <a:prstGeom prst="rect">
            <a:avLst/>
          </a:prstGeom>
          <a:noFill/>
        </p:spPr>
        <p:txBody>
          <a:bodyPr wrap="square" rtlCol="0">
            <a:spAutoFit/>
          </a:bodyPr>
          <a:lstStyle/>
          <a:p>
            <a:r>
              <a:rPr lang="fr-FR" sz="1200" dirty="0">
                <a:solidFill>
                  <a:schemeClr val="bg1"/>
                </a:solidFill>
                <a:latin typeface="Arial" charset="0"/>
                <a:ea typeface="Arial" charset="0"/>
                <a:cs typeface="Arial" charset="0"/>
              </a:rPr>
              <a:t> </a:t>
            </a:r>
          </a:p>
        </p:txBody>
      </p:sp>
      <p:sp>
        <p:nvSpPr>
          <p:cNvPr id="12" name="Google Shape;71;p12">
            <a:extLst>
              <a:ext uri="{FF2B5EF4-FFF2-40B4-BE49-F238E27FC236}">
                <a16:creationId xmlns:a16="http://schemas.microsoft.com/office/drawing/2014/main" id="{FE77D253-EE10-4841-AD98-C56697FCF6D0}"/>
              </a:ext>
            </a:extLst>
          </p:cNvPr>
          <p:cNvSpPr txBox="1"/>
          <p:nvPr/>
        </p:nvSpPr>
        <p:spPr>
          <a:xfrm>
            <a:off x="4353035" y="5821868"/>
            <a:ext cx="4232162" cy="276999"/>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i="0" u="none" strike="noStrike" kern="0" cap="none" spc="0" normalizeH="0" baseline="0" dirty="0">
                <a:ln>
                  <a:noFill/>
                </a:ln>
                <a:solidFill>
                  <a:schemeClr val="bg1"/>
                </a:solidFill>
                <a:effectLst/>
                <a:uLnTx/>
                <a:uFillTx/>
                <a:latin typeface="Arial"/>
                <a:ea typeface="Arial"/>
                <a:cs typeface="Arial"/>
                <a:sym typeface="Arial"/>
              </a:rPr>
              <a:t>Eric Datei, Senior IT Architect</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100" i="0" u="none" strike="noStrike" kern="0" cap="none" spc="0" normalizeH="0" baseline="0" dirty="0">
                <a:ln>
                  <a:noFill/>
                </a:ln>
                <a:solidFill>
                  <a:schemeClr val="bg1"/>
                </a:solidFill>
                <a:effectLst/>
                <a:uLnTx/>
                <a:uFillTx/>
                <a:latin typeface="Arial"/>
                <a:ea typeface="Arial"/>
                <a:cs typeface="Arial"/>
                <a:sym typeface="Arial"/>
              </a:rPr>
              <a:t>Version 1.0</a:t>
            </a:r>
          </a:p>
        </p:txBody>
      </p:sp>
      <p:sp>
        <p:nvSpPr>
          <p:cNvPr id="6" name="ZoneTexte 5">
            <a:extLst>
              <a:ext uri="{FF2B5EF4-FFF2-40B4-BE49-F238E27FC236}">
                <a16:creationId xmlns:a16="http://schemas.microsoft.com/office/drawing/2014/main" id="{EF2A1388-0A1C-3648-9393-554756131055}"/>
              </a:ext>
            </a:extLst>
          </p:cNvPr>
          <p:cNvSpPr txBox="1"/>
          <p:nvPr/>
        </p:nvSpPr>
        <p:spPr>
          <a:xfrm>
            <a:off x="0" y="3600737"/>
            <a:ext cx="5174803" cy="1231106"/>
          </a:xfrm>
          <a:prstGeom prst="rect">
            <a:avLst/>
          </a:prstGeom>
          <a:noFill/>
        </p:spPr>
        <p:txBody>
          <a:bodyPr wrap="square" rtlCol="0">
            <a:spAutoFit/>
          </a:bodyPr>
          <a:lstStyle/>
          <a:p>
            <a:pPr algn="ctr">
              <a:spcBef>
                <a:spcPts val="600"/>
              </a:spcBef>
            </a:pPr>
            <a:r>
              <a:rPr lang="fr-FR" sz="2400" b="1" cap="small" dirty="0">
                <a:solidFill>
                  <a:schemeClr val="bg1"/>
                </a:solidFill>
                <a:latin typeface="Arial" charset="0"/>
                <a:ea typeface="Arial" charset="0"/>
                <a:cs typeface="Arial" charset="0"/>
              </a:rPr>
              <a:t>Open Banking en Europe</a:t>
            </a:r>
          </a:p>
          <a:p>
            <a:pPr algn="ctr">
              <a:spcBef>
                <a:spcPts val="1200"/>
              </a:spcBef>
            </a:pPr>
            <a:r>
              <a:rPr lang="fr-FR" sz="2000" b="1" cap="small" dirty="0">
                <a:solidFill>
                  <a:schemeClr val="bg1"/>
                </a:solidFill>
                <a:latin typeface="Arial" charset="0"/>
                <a:ea typeface="Arial" charset="0"/>
                <a:cs typeface="Arial" charset="0"/>
              </a:rPr>
              <a:t>les tendances clés</a:t>
            </a:r>
          </a:p>
          <a:p>
            <a:pPr algn="ctr"/>
            <a:r>
              <a:rPr lang="fr-FR" sz="2000" b="1" cap="small" dirty="0">
                <a:solidFill>
                  <a:schemeClr val="bg1"/>
                </a:solidFill>
                <a:latin typeface="Arial" charset="0"/>
                <a:ea typeface="Arial" charset="0"/>
                <a:cs typeface="Arial" charset="0"/>
              </a:rPr>
              <a:t>pour un développement efficace</a:t>
            </a:r>
          </a:p>
        </p:txBody>
      </p:sp>
    </p:spTree>
    <p:extLst>
      <p:ext uri="{BB962C8B-B14F-4D97-AF65-F5344CB8AC3E}">
        <p14:creationId xmlns:p14="http://schemas.microsoft.com/office/powerpoint/2010/main" val="201306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Focus sur la proposition FIDA et sur l’Open Finance</a:t>
            </a:r>
            <a:br>
              <a:rPr lang="fr-FR" dirty="0"/>
            </a:br>
            <a:r>
              <a:rPr lang="fr-FR" sz="2000" b="0" cap="none" dirty="0">
                <a:solidFill>
                  <a:srgbClr val="199CD9"/>
                </a:solidFill>
              </a:rPr>
              <a:t>Les points clés de la nouvelle règlementation FIDA (Financial Data Access)</a:t>
            </a:r>
            <a:endParaRPr lang="fr-FR" sz="2000" dirty="0"/>
          </a:p>
        </p:txBody>
      </p:sp>
      <p:sp>
        <p:nvSpPr>
          <p:cNvPr id="36" name="Espace réservé du numéro de diapositive 3">
            <a:extLst>
              <a:ext uri="{FF2B5EF4-FFF2-40B4-BE49-F238E27FC236}">
                <a16:creationId xmlns:a16="http://schemas.microsoft.com/office/drawing/2014/main" id="{659D7F9F-B969-4393-8AB5-1A28A0289561}"/>
              </a:ext>
            </a:extLst>
          </p:cNvPr>
          <p:cNvSpPr>
            <a:spLocks noGrp="1"/>
          </p:cNvSpPr>
          <p:nvPr>
            <p:ph type="sldNum" sz="quarter" idx="4"/>
          </p:nvPr>
        </p:nvSpPr>
        <p:spPr>
          <a:xfrm>
            <a:off x="400265" y="6492869"/>
            <a:ext cx="2743200" cy="365125"/>
          </a:xfrm>
          <a:prstGeom prst="rect">
            <a:avLst/>
          </a:prstGeom>
        </p:spPr>
        <p:txBody>
          <a:bodyPr/>
          <a:lstStyle/>
          <a:p>
            <a:fld id="{32C6E9B1-8251-41E5-B648-8898A7EE9951}" type="slidenum">
              <a:rPr lang="fr-FR" smtClean="0"/>
              <a:pPr/>
              <a:t>10</a:t>
            </a:fld>
            <a:endParaRPr lang="fr-FR"/>
          </a:p>
        </p:txBody>
      </p:sp>
      <p:sp>
        <p:nvSpPr>
          <p:cNvPr id="17" name="Rectangle 16">
            <a:extLst>
              <a:ext uri="{FF2B5EF4-FFF2-40B4-BE49-F238E27FC236}">
                <a16:creationId xmlns:a16="http://schemas.microsoft.com/office/drawing/2014/main" id="{81B69A67-76A7-CD69-A4DE-B988582C00AA}"/>
              </a:ext>
            </a:extLst>
          </p:cNvPr>
          <p:cNvSpPr/>
          <p:nvPr/>
        </p:nvSpPr>
        <p:spPr>
          <a:xfrm>
            <a:off x="2329600" y="3736114"/>
            <a:ext cx="9285226" cy="1731704"/>
          </a:xfrm>
          <a:prstGeom prst="rect">
            <a:avLst/>
          </a:prstGeom>
          <a:solidFill>
            <a:schemeClr val="bg1">
              <a:lumMod val="95000"/>
            </a:schemeClr>
          </a:solidFill>
          <a:ln w="12700" cap="flat" cmpd="sng" algn="ctr">
            <a:solidFill>
              <a:srgbClr val="0070C0"/>
            </a:solidFill>
            <a:prstDash val="solid"/>
            <a:miter lim="800000"/>
          </a:ln>
          <a:effectLst/>
        </p:spPr>
        <p:txBody>
          <a:bodyPr rtlCol="0" anchor="t"/>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dirty="0">
                <a:ln>
                  <a:noFill/>
                </a:ln>
                <a:solidFill>
                  <a:srgbClr val="1E2124"/>
                </a:solidFill>
                <a:effectLst/>
                <a:uLnTx/>
                <a:uFillTx/>
                <a:latin typeface="Poppins"/>
                <a:ea typeface="+mn-ea"/>
                <a:cs typeface="+mn-cs"/>
              </a:rPr>
              <a:t>A la demande du client, les détenteurs de données seront dans </a:t>
            </a:r>
            <a:r>
              <a:rPr kumimoji="0" lang="fr-FR" sz="1400" b="1" i="0" u="none" strike="noStrike" kern="0" cap="none" spc="0" normalizeH="0" baseline="0" noProof="0" dirty="0">
                <a:ln>
                  <a:noFill/>
                </a:ln>
                <a:solidFill>
                  <a:srgbClr val="1E2124"/>
                </a:solidFill>
                <a:effectLst/>
                <a:uLnTx/>
                <a:uFillTx/>
                <a:latin typeface="Poppins"/>
                <a:ea typeface="+mn-ea"/>
                <a:cs typeface="+mn-cs"/>
              </a:rPr>
              <a:t>l’obligation de fournir les données clients aux utilisateur </a:t>
            </a:r>
            <a:r>
              <a:rPr kumimoji="0" lang="fr-FR" sz="1400" b="0" i="0" u="none" strike="noStrike" kern="0" cap="none" spc="0" normalizeH="0" baseline="0" noProof="0" dirty="0">
                <a:ln>
                  <a:noFill/>
                </a:ln>
                <a:solidFill>
                  <a:srgbClr val="1E2124"/>
                </a:solidFill>
                <a:effectLst/>
                <a:uLnTx/>
                <a:uFillTx/>
                <a:latin typeface="Poppins"/>
                <a:ea typeface="+mn-ea"/>
                <a:cs typeface="+mn-cs"/>
              </a:rPr>
              <a:t>(TPP). </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400" b="0" i="0" u="none" strike="noStrike" kern="0" cap="none" spc="0" normalizeH="0" baseline="0" noProof="0" dirty="0">
              <a:ln>
                <a:noFill/>
              </a:ln>
              <a:solidFill>
                <a:srgbClr val="1E2124"/>
              </a:solidFill>
              <a:effectLst/>
              <a:uLnTx/>
              <a:uFillTx/>
              <a:latin typeface="Poppins"/>
              <a:ea typeface="+mn-ea"/>
              <a:cs typeface="+mn-cs"/>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dirty="0">
                <a:ln>
                  <a:noFill/>
                </a:ln>
                <a:solidFill>
                  <a:srgbClr val="1E2124"/>
                </a:solidFill>
                <a:effectLst/>
                <a:uLnTx/>
                <a:uFillTx/>
                <a:latin typeface="Poppins"/>
                <a:ea typeface="+mn-ea"/>
                <a:cs typeface="+mn-cs"/>
              </a:rPr>
              <a:t>Elles seront fournies de manière sécurisées et normées </a:t>
            </a:r>
            <a:r>
              <a:rPr kumimoji="0" lang="fr-FR" sz="1400" b="1" i="0" u="none" strike="noStrike" kern="0" cap="none" spc="0" normalizeH="0" baseline="0" noProof="0" dirty="0">
                <a:ln>
                  <a:noFill/>
                </a:ln>
                <a:solidFill>
                  <a:srgbClr val="1E2124"/>
                </a:solidFill>
                <a:effectLst/>
                <a:uLnTx/>
                <a:uFillTx/>
                <a:latin typeface="Poppins"/>
                <a:ea typeface="+mn-ea"/>
                <a:cs typeface="+mn-cs"/>
              </a:rPr>
              <a:t>via les API </a:t>
            </a:r>
            <a:r>
              <a:rPr kumimoji="0" lang="fr-FR" sz="1400" b="0" i="0" u="none" strike="noStrike" kern="0" cap="none" spc="0" normalizeH="0" baseline="0" noProof="0" dirty="0">
                <a:ln>
                  <a:noFill/>
                </a:ln>
                <a:solidFill>
                  <a:srgbClr val="1E2124"/>
                </a:solidFill>
                <a:effectLst/>
                <a:uLnTx/>
                <a:uFillTx/>
                <a:latin typeface="Poppins"/>
                <a:ea typeface="+mn-ea"/>
                <a:cs typeface="+mn-cs"/>
              </a:rPr>
              <a:t>mises en place.</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400" b="1" i="0" u="none" strike="noStrike" kern="0" cap="none" spc="0" normalizeH="0" baseline="0" noProof="0" dirty="0">
              <a:ln>
                <a:noFill/>
              </a:ln>
              <a:solidFill>
                <a:srgbClr val="1E2124"/>
              </a:solidFill>
              <a:effectLst/>
              <a:uLnTx/>
              <a:uFillTx/>
              <a:latin typeface="Poppins"/>
              <a:ea typeface="+mn-ea"/>
              <a:cs typeface="+mn-cs"/>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1" i="0" u="none" strike="noStrike" kern="0" cap="none" spc="0" normalizeH="0" baseline="0" noProof="0" dirty="0">
                <a:ln>
                  <a:noFill/>
                </a:ln>
                <a:solidFill>
                  <a:srgbClr val="1E2124"/>
                </a:solidFill>
                <a:effectLst/>
                <a:uLnTx/>
                <a:uFillTx/>
                <a:latin typeface="Poppins"/>
                <a:ea typeface="+mn-ea"/>
                <a:cs typeface="+mn-cs"/>
              </a:rPr>
              <a:t>Compensation financière potentielle</a:t>
            </a:r>
            <a:r>
              <a:rPr kumimoji="0" lang="fr-FR" sz="1400" b="0" i="0" u="none" strike="noStrike" kern="0" cap="none" spc="0" normalizeH="0" baseline="0" noProof="0" dirty="0">
                <a:ln>
                  <a:noFill/>
                </a:ln>
                <a:solidFill>
                  <a:srgbClr val="1E2124"/>
                </a:solidFill>
                <a:effectLst/>
                <a:uLnTx/>
                <a:uFillTx/>
                <a:latin typeface="Poppins"/>
                <a:ea typeface="+mn-ea"/>
                <a:cs typeface="+mn-cs"/>
              </a:rPr>
              <a:t> pour rendre les données accessibles aux utilisateurs de données</a:t>
            </a:r>
          </a:p>
        </p:txBody>
      </p:sp>
      <p:sp>
        <p:nvSpPr>
          <p:cNvPr id="18" name="Rectangle 17">
            <a:extLst>
              <a:ext uri="{FF2B5EF4-FFF2-40B4-BE49-F238E27FC236}">
                <a16:creationId xmlns:a16="http://schemas.microsoft.com/office/drawing/2014/main" id="{D534AC1D-FDD0-BE39-6FB4-DBE9CFA28CAF}"/>
              </a:ext>
            </a:extLst>
          </p:cNvPr>
          <p:cNvSpPr/>
          <p:nvPr/>
        </p:nvSpPr>
        <p:spPr>
          <a:xfrm>
            <a:off x="4306678" y="1841536"/>
            <a:ext cx="6092189" cy="944098"/>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effectLst/>
                <a:uLnTx/>
                <a:uFillTx/>
                <a:latin typeface="Poppins"/>
                <a:ea typeface="+mn-ea"/>
                <a:cs typeface="+mn-cs"/>
              </a:rPr>
              <a:t>Obligation de fournir les données </a:t>
            </a:r>
          </a:p>
        </p:txBody>
      </p:sp>
      <p:pic>
        <p:nvPicPr>
          <p:cNvPr id="22" name="Image 21" descr="Une image contenant capture d’écran, conception">
            <a:extLst>
              <a:ext uri="{FF2B5EF4-FFF2-40B4-BE49-F238E27FC236}">
                <a16:creationId xmlns:a16="http://schemas.microsoft.com/office/drawing/2014/main" id="{984744AC-7620-A7E7-021F-68B15C8B5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1" y="1487971"/>
            <a:ext cx="1934554" cy="1934554"/>
          </a:xfrm>
          <a:prstGeom prst="rect">
            <a:avLst/>
          </a:prstGeom>
        </p:spPr>
      </p:pic>
    </p:spTree>
    <p:extLst>
      <p:ext uri="{BB962C8B-B14F-4D97-AF65-F5344CB8AC3E}">
        <p14:creationId xmlns:p14="http://schemas.microsoft.com/office/powerpoint/2010/main" val="29801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Focus sur la proposition FIDA et sur l’Open Finance</a:t>
            </a:r>
            <a:br>
              <a:rPr lang="fr-FR" dirty="0"/>
            </a:br>
            <a:r>
              <a:rPr lang="fr-FR" sz="2000" b="0" cap="none" dirty="0">
                <a:solidFill>
                  <a:srgbClr val="199CD9"/>
                </a:solidFill>
              </a:rPr>
              <a:t>Les points clés de la nouvelle règlementation FIDA (Financial Data Access)</a:t>
            </a:r>
            <a:endParaRPr lang="fr-FR" sz="2000" dirty="0"/>
          </a:p>
        </p:txBody>
      </p:sp>
      <p:sp>
        <p:nvSpPr>
          <p:cNvPr id="36" name="Espace réservé du numéro de diapositive 3">
            <a:extLst>
              <a:ext uri="{FF2B5EF4-FFF2-40B4-BE49-F238E27FC236}">
                <a16:creationId xmlns:a16="http://schemas.microsoft.com/office/drawing/2014/main" id="{659D7F9F-B969-4393-8AB5-1A28A0289561}"/>
              </a:ext>
            </a:extLst>
          </p:cNvPr>
          <p:cNvSpPr>
            <a:spLocks noGrp="1"/>
          </p:cNvSpPr>
          <p:nvPr>
            <p:ph type="sldNum" sz="quarter" idx="4"/>
          </p:nvPr>
        </p:nvSpPr>
        <p:spPr>
          <a:xfrm>
            <a:off x="400265" y="6492869"/>
            <a:ext cx="2743200" cy="365125"/>
          </a:xfrm>
          <a:prstGeom prst="rect">
            <a:avLst/>
          </a:prstGeom>
        </p:spPr>
        <p:txBody>
          <a:bodyPr/>
          <a:lstStyle/>
          <a:p>
            <a:fld id="{32C6E9B1-8251-41E5-B648-8898A7EE9951}" type="slidenum">
              <a:rPr lang="fr-FR" smtClean="0"/>
              <a:pPr/>
              <a:t>11</a:t>
            </a:fld>
            <a:endParaRPr lang="fr-FR"/>
          </a:p>
        </p:txBody>
      </p:sp>
      <p:sp>
        <p:nvSpPr>
          <p:cNvPr id="17" name="Rectangle 16">
            <a:extLst>
              <a:ext uri="{FF2B5EF4-FFF2-40B4-BE49-F238E27FC236}">
                <a16:creationId xmlns:a16="http://schemas.microsoft.com/office/drawing/2014/main" id="{81B69A67-76A7-CD69-A4DE-B988582C00AA}"/>
              </a:ext>
            </a:extLst>
          </p:cNvPr>
          <p:cNvSpPr/>
          <p:nvPr/>
        </p:nvSpPr>
        <p:spPr>
          <a:xfrm>
            <a:off x="2329600" y="3736114"/>
            <a:ext cx="9285226" cy="1731704"/>
          </a:xfrm>
          <a:prstGeom prst="rect">
            <a:avLst/>
          </a:prstGeom>
          <a:solidFill>
            <a:schemeClr val="bg1">
              <a:lumMod val="95000"/>
            </a:schemeClr>
          </a:solidFill>
          <a:ln w="12700" cap="flat" cmpd="sng" algn="ctr">
            <a:solidFill>
              <a:srgbClr val="0070C0"/>
            </a:solidFill>
            <a:prstDash val="solid"/>
            <a:miter lim="800000"/>
          </a:ln>
          <a:effectLst/>
        </p:spPr>
        <p:txBody>
          <a:bodyPr rtlCol="0" anchor="t"/>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1" i="0" u="none" strike="noStrike" kern="0" cap="none" spc="0" normalizeH="0" baseline="0" noProof="0" dirty="0">
                <a:ln>
                  <a:noFill/>
                </a:ln>
                <a:solidFill>
                  <a:srgbClr val="1E2124"/>
                </a:solidFill>
                <a:effectLst/>
                <a:uLnTx/>
                <a:uFillTx/>
                <a:latin typeface="Poppins"/>
                <a:ea typeface="+mn-ea"/>
                <a:cs typeface="+mn-cs"/>
              </a:rPr>
              <a:t>Adhésion au schéma de partage de données </a:t>
            </a:r>
            <a:r>
              <a:rPr kumimoji="0" lang="fr-FR" sz="1400" b="0" i="0" u="none" strike="noStrike" kern="0" cap="none" spc="0" normalizeH="0" baseline="0" noProof="0" dirty="0">
                <a:ln>
                  <a:noFill/>
                </a:ln>
                <a:solidFill>
                  <a:srgbClr val="1E2124"/>
                </a:solidFill>
                <a:effectLst/>
                <a:uLnTx/>
                <a:uFillTx/>
                <a:latin typeface="Poppins"/>
                <a:ea typeface="+mn-ea"/>
                <a:cs typeface="+mn-cs"/>
              </a:rPr>
              <a:t>financières (FDSS) de la part des détenteurs et utilisateurs de données</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400" b="0" i="0" u="none" strike="noStrike" kern="0" cap="none" spc="0" normalizeH="0" baseline="0" noProof="0" dirty="0">
              <a:ln>
                <a:noFill/>
              </a:ln>
              <a:solidFill>
                <a:srgbClr val="1E2124"/>
              </a:solidFill>
              <a:effectLst/>
              <a:uLnTx/>
              <a:uFillTx/>
              <a:latin typeface="Poppins"/>
              <a:ea typeface="+mn-ea"/>
              <a:cs typeface="+mn-cs"/>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dirty="0">
                <a:ln>
                  <a:noFill/>
                </a:ln>
                <a:solidFill>
                  <a:srgbClr val="1E2124"/>
                </a:solidFill>
                <a:effectLst/>
                <a:uLnTx/>
                <a:uFillTx/>
                <a:latin typeface="Poppins"/>
                <a:ea typeface="+mn-ea"/>
                <a:cs typeface="+mn-cs"/>
              </a:rPr>
              <a:t> Description de la </a:t>
            </a:r>
            <a:r>
              <a:rPr kumimoji="0" lang="fr-FR" sz="1400" b="1" i="0" u="none" strike="noStrike" kern="0" cap="none" spc="0" normalizeH="0" baseline="0" noProof="0" dirty="0">
                <a:ln>
                  <a:noFill/>
                </a:ln>
                <a:solidFill>
                  <a:srgbClr val="1E2124"/>
                </a:solidFill>
                <a:effectLst/>
                <a:uLnTx/>
                <a:uFillTx/>
                <a:latin typeface="Poppins"/>
                <a:ea typeface="+mn-ea"/>
                <a:cs typeface="+mn-cs"/>
              </a:rPr>
              <a:t>gouvernance</a:t>
            </a:r>
            <a:r>
              <a:rPr kumimoji="0" lang="fr-FR" sz="1400" b="0" i="0" u="none" strike="noStrike" kern="0" cap="none" spc="0" normalizeH="0" baseline="0" noProof="0" dirty="0">
                <a:ln>
                  <a:noFill/>
                </a:ln>
                <a:solidFill>
                  <a:srgbClr val="1E2124"/>
                </a:solidFill>
                <a:effectLst/>
                <a:uLnTx/>
                <a:uFillTx/>
                <a:latin typeface="Poppins"/>
                <a:ea typeface="+mn-ea"/>
                <a:cs typeface="+mn-cs"/>
              </a:rPr>
              <a:t> (Normes, responsabilités, litiges…)</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400" b="0" i="0" u="none" strike="noStrike" kern="0" cap="none" spc="0" normalizeH="0" baseline="0" noProof="0" dirty="0">
              <a:ln>
                <a:noFill/>
              </a:ln>
              <a:solidFill>
                <a:srgbClr val="1E2124"/>
              </a:solidFill>
              <a:effectLst/>
              <a:uLnTx/>
              <a:uFillTx/>
              <a:latin typeface="Poppins"/>
              <a:ea typeface="+mn-ea"/>
              <a:cs typeface="+mn-cs"/>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1" i="0" u="none" strike="noStrike" kern="0" cap="none" spc="0" normalizeH="0" baseline="0" noProof="0" dirty="0">
                <a:ln>
                  <a:noFill/>
                </a:ln>
                <a:solidFill>
                  <a:srgbClr val="1E2124"/>
                </a:solidFill>
                <a:effectLst/>
                <a:uLnTx/>
                <a:uFillTx/>
                <a:latin typeface="Poppins"/>
                <a:ea typeface="+mn-ea"/>
                <a:cs typeface="+mn-cs"/>
              </a:rPr>
              <a:t>Indemnisation des détenteurs de données </a:t>
            </a:r>
            <a:r>
              <a:rPr kumimoji="0" lang="fr-FR" sz="1400" b="0" i="0" u="none" strike="noStrike" kern="0" cap="none" spc="0" normalizeH="0" baseline="0" noProof="0" dirty="0">
                <a:ln>
                  <a:noFill/>
                </a:ln>
                <a:solidFill>
                  <a:srgbClr val="1E2124"/>
                </a:solidFill>
                <a:effectLst/>
                <a:uLnTx/>
                <a:uFillTx/>
                <a:latin typeface="Poppins"/>
                <a:ea typeface="+mn-ea"/>
                <a:cs typeface="+mn-cs"/>
              </a:rPr>
              <a:t>pour la mise à disposition des données clients aux utilisateurs (TPP) et augmentation de la </a:t>
            </a:r>
            <a:r>
              <a:rPr kumimoji="0" lang="fr-FR" sz="1400" b="1" i="0" u="none" strike="noStrike" kern="0" cap="none" spc="0" normalizeH="0" baseline="0" noProof="0" dirty="0">
                <a:ln>
                  <a:noFill/>
                </a:ln>
                <a:solidFill>
                  <a:srgbClr val="1E2124"/>
                </a:solidFill>
                <a:effectLst/>
                <a:uLnTx/>
                <a:uFillTx/>
                <a:latin typeface="Poppins"/>
                <a:ea typeface="+mn-ea"/>
                <a:cs typeface="+mn-cs"/>
              </a:rPr>
              <a:t>performance des API</a:t>
            </a:r>
          </a:p>
        </p:txBody>
      </p:sp>
      <p:sp>
        <p:nvSpPr>
          <p:cNvPr id="18" name="Rectangle 17">
            <a:extLst>
              <a:ext uri="{FF2B5EF4-FFF2-40B4-BE49-F238E27FC236}">
                <a16:creationId xmlns:a16="http://schemas.microsoft.com/office/drawing/2014/main" id="{D534AC1D-FDD0-BE39-6FB4-DBE9CFA28CAF}"/>
              </a:ext>
            </a:extLst>
          </p:cNvPr>
          <p:cNvSpPr/>
          <p:nvPr/>
        </p:nvSpPr>
        <p:spPr>
          <a:xfrm>
            <a:off x="4306678" y="1841536"/>
            <a:ext cx="6092189" cy="944098"/>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effectLst/>
                <a:uLnTx/>
                <a:uFillTx/>
                <a:latin typeface="Poppins"/>
                <a:ea typeface="+mn-ea"/>
                <a:cs typeface="+mn-cs"/>
              </a:rPr>
              <a:t>Schéma de partage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effectLst/>
                <a:uLnTx/>
                <a:uFillTx/>
                <a:latin typeface="Poppins"/>
                <a:ea typeface="+mn-ea"/>
                <a:cs typeface="+mn-cs"/>
              </a:rPr>
              <a:t>Nouveau modèle économique</a:t>
            </a:r>
          </a:p>
        </p:txBody>
      </p:sp>
      <p:pic>
        <p:nvPicPr>
          <p:cNvPr id="4" name="Image 3" descr="Une image contenant Graphique, graphisme, logo, Police&#10;&#10;Description générée automatiquement">
            <a:extLst>
              <a:ext uri="{FF2B5EF4-FFF2-40B4-BE49-F238E27FC236}">
                <a16:creationId xmlns:a16="http://schemas.microsoft.com/office/drawing/2014/main" id="{CE0D63CB-1ACE-07DE-5E79-537B87F77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196" y="1410619"/>
            <a:ext cx="1905374" cy="1905374"/>
          </a:xfrm>
          <a:prstGeom prst="rect">
            <a:avLst/>
          </a:prstGeom>
        </p:spPr>
      </p:pic>
    </p:spTree>
    <p:extLst>
      <p:ext uri="{BB962C8B-B14F-4D97-AF65-F5344CB8AC3E}">
        <p14:creationId xmlns:p14="http://schemas.microsoft.com/office/powerpoint/2010/main" val="417050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Focus sur la proposition FIDA et sur l’Open Finance</a:t>
            </a:r>
            <a:br>
              <a:rPr lang="fr-FR" dirty="0"/>
            </a:br>
            <a:r>
              <a:rPr lang="fr-FR" sz="2000" b="0" cap="none" dirty="0">
                <a:solidFill>
                  <a:srgbClr val="199CD9"/>
                </a:solidFill>
              </a:rPr>
              <a:t>Les points clés de la nouvelle règlementation FIDA (Financial Data Access)</a:t>
            </a:r>
            <a:endParaRPr lang="fr-FR" sz="2000" dirty="0"/>
          </a:p>
        </p:txBody>
      </p:sp>
      <p:sp>
        <p:nvSpPr>
          <p:cNvPr id="36" name="Espace réservé du numéro de diapositive 3">
            <a:extLst>
              <a:ext uri="{FF2B5EF4-FFF2-40B4-BE49-F238E27FC236}">
                <a16:creationId xmlns:a16="http://schemas.microsoft.com/office/drawing/2014/main" id="{659D7F9F-B969-4393-8AB5-1A28A0289561}"/>
              </a:ext>
            </a:extLst>
          </p:cNvPr>
          <p:cNvSpPr>
            <a:spLocks noGrp="1"/>
          </p:cNvSpPr>
          <p:nvPr>
            <p:ph type="sldNum" sz="quarter" idx="4"/>
          </p:nvPr>
        </p:nvSpPr>
        <p:spPr>
          <a:xfrm>
            <a:off x="400265" y="6492869"/>
            <a:ext cx="2743200" cy="365125"/>
          </a:xfrm>
          <a:prstGeom prst="rect">
            <a:avLst/>
          </a:prstGeom>
        </p:spPr>
        <p:txBody>
          <a:bodyPr/>
          <a:lstStyle/>
          <a:p>
            <a:fld id="{32C6E9B1-8251-41E5-B648-8898A7EE9951}" type="slidenum">
              <a:rPr lang="fr-FR" smtClean="0"/>
              <a:pPr/>
              <a:t>12</a:t>
            </a:fld>
            <a:endParaRPr lang="fr-FR"/>
          </a:p>
        </p:txBody>
      </p:sp>
      <p:sp>
        <p:nvSpPr>
          <p:cNvPr id="17" name="Rectangle 16">
            <a:extLst>
              <a:ext uri="{FF2B5EF4-FFF2-40B4-BE49-F238E27FC236}">
                <a16:creationId xmlns:a16="http://schemas.microsoft.com/office/drawing/2014/main" id="{81B69A67-76A7-CD69-A4DE-B988582C00AA}"/>
              </a:ext>
            </a:extLst>
          </p:cNvPr>
          <p:cNvSpPr/>
          <p:nvPr/>
        </p:nvSpPr>
        <p:spPr>
          <a:xfrm>
            <a:off x="2329600" y="3736114"/>
            <a:ext cx="9285226" cy="1731704"/>
          </a:xfrm>
          <a:prstGeom prst="rect">
            <a:avLst/>
          </a:prstGeom>
          <a:solidFill>
            <a:schemeClr val="bg1">
              <a:lumMod val="95000"/>
            </a:schemeClr>
          </a:solidFill>
          <a:ln w="12700" cap="flat" cmpd="sng" algn="ctr">
            <a:solidFill>
              <a:srgbClr val="0070C0"/>
            </a:solidFill>
            <a:prstDash val="solid"/>
            <a:miter lim="800000"/>
          </a:ln>
          <a:effectLst/>
        </p:spPr>
        <p:txBody>
          <a:bodyPr rtlCol="0" anchor="t"/>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i="0" u="none" strike="noStrike" kern="0" cap="none" spc="0" normalizeH="0" baseline="0" noProof="0" dirty="0">
                <a:ln>
                  <a:noFill/>
                </a:ln>
                <a:solidFill>
                  <a:srgbClr val="1E2124"/>
                </a:solidFill>
                <a:effectLst/>
                <a:uLnTx/>
                <a:uFillTx/>
                <a:latin typeface="Poppins"/>
                <a:ea typeface="+mn-ea"/>
                <a:cs typeface="+mn-cs"/>
              </a:rPr>
              <a:t>Les détenteurs de données </a:t>
            </a:r>
            <a:r>
              <a:rPr lang="fr-FR" sz="1400" kern="0" dirty="0">
                <a:solidFill>
                  <a:srgbClr val="1E2124"/>
                </a:solidFill>
                <a:latin typeface="Poppins"/>
              </a:rPr>
              <a:t>(</a:t>
            </a:r>
            <a:r>
              <a:rPr kumimoji="0" lang="fr-FR" sz="1400" b="1" i="0" u="none" strike="noStrike" kern="0" cap="none" spc="0" normalizeH="0" baseline="0" noProof="0" dirty="0">
                <a:ln>
                  <a:noFill/>
                </a:ln>
                <a:solidFill>
                  <a:srgbClr val="1E2124"/>
                </a:solidFill>
                <a:effectLst/>
                <a:uLnTx/>
                <a:uFillTx/>
                <a:latin typeface="Poppins"/>
                <a:ea typeface="+mn-ea"/>
                <a:cs typeface="+mn-cs"/>
              </a:rPr>
              <a:t>Asset Holders</a:t>
            </a:r>
            <a:r>
              <a:rPr kumimoji="0" lang="fr-FR" sz="1400" i="0" u="none" strike="noStrike" kern="0" cap="none" spc="0" normalizeH="0" baseline="0" noProof="0" dirty="0">
                <a:ln>
                  <a:noFill/>
                </a:ln>
                <a:solidFill>
                  <a:srgbClr val="1E2124"/>
                </a:solidFill>
                <a:effectLst/>
                <a:uLnTx/>
                <a:uFillTx/>
                <a:latin typeface="Poppins"/>
                <a:ea typeface="+mn-ea"/>
                <a:cs typeface="+mn-cs"/>
              </a:rPr>
              <a:t>) devront mettre à disposition des utilisateurs finaux (personnes ou entreprise) un </a:t>
            </a:r>
            <a:r>
              <a:rPr kumimoji="0" lang="fr-FR" sz="1400" b="1" i="0" u="none" strike="noStrike" kern="0" cap="none" spc="0" normalizeH="0" baseline="0" noProof="0" dirty="0">
                <a:ln>
                  <a:noFill/>
                </a:ln>
                <a:solidFill>
                  <a:srgbClr val="1E2124"/>
                </a:solidFill>
                <a:effectLst/>
                <a:uLnTx/>
                <a:uFillTx/>
                <a:latin typeface="Poppins"/>
                <a:ea typeface="+mn-ea"/>
                <a:cs typeface="+mn-cs"/>
              </a:rPr>
              <a:t>tableau de bord de suivi et de gestion des autorisations</a:t>
            </a:r>
            <a:r>
              <a:rPr kumimoji="0" lang="fr-FR" sz="1400" i="0" u="none" strike="noStrike" kern="0" cap="none" spc="0" normalizeH="0" baseline="0" noProof="0" dirty="0">
                <a:ln>
                  <a:noFill/>
                </a:ln>
                <a:solidFill>
                  <a:srgbClr val="1E2124"/>
                </a:solidFill>
                <a:effectLst/>
                <a:uLnTx/>
                <a:uFillTx/>
                <a:latin typeface="Poppins"/>
                <a:ea typeface="+mn-ea"/>
                <a:cs typeface="+mn-cs"/>
              </a:rPr>
              <a:t> d’accès aux données de paiement</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400" i="0" u="none" strike="noStrike" kern="0" cap="none" spc="0" normalizeH="0" baseline="0" noProof="0" dirty="0">
              <a:ln>
                <a:noFill/>
              </a:ln>
              <a:solidFill>
                <a:srgbClr val="1E2124"/>
              </a:solidFill>
              <a:effectLst/>
              <a:uLnTx/>
              <a:uFillTx/>
              <a:latin typeface="Poppins"/>
              <a:ea typeface="+mn-ea"/>
              <a:cs typeface="+mn-cs"/>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i="0" u="none" strike="noStrike" kern="0" cap="none" spc="0" normalizeH="0" baseline="0" noProof="0" dirty="0">
                <a:ln>
                  <a:noFill/>
                </a:ln>
                <a:solidFill>
                  <a:srgbClr val="1E2124"/>
                </a:solidFill>
                <a:effectLst/>
                <a:uLnTx/>
                <a:uFillTx/>
                <a:latin typeface="Poppins"/>
                <a:ea typeface="+mn-ea"/>
                <a:cs typeface="+mn-cs"/>
              </a:rPr>
              <a:t>Cela permettra de </a:t>
            </a:r>
            <a:r>
              <a:rPr kumimoji="0" lang="fr-FR" sz="1400" b="1" i="0" u="none" strike="noStrike" kern="0" cap="none" spc="0" normalizeH="0" baseline="0" noProof="0" dirty="0">
                <a:ln>
                  <a:noFill/>
                </a:ln>
                <a:solidFill>
                  <a:srgbClr val="1E2124"/>
                </a:solidFill>
                <a:effectLst/>
                <a:uLnTx/>
                <a:uFillTx/>
                <a:latin typeface="Poppins"/>
                <a:ea typeface="+mn-ea"/>
                <a:cs typeface="+mn-cs"/>
              </a:rPr>
              <a:t>piloter facilement les autorisations </a:t>
            </a:r>
            <a:r>
              <a:rPr kumimoji="0" lang="fr-FR" sz="1400" i="0" u="none" strike="noStrike" kern="0" cap="none" spc="0" normalizeH="0" baseline="0" noProof="0" dirty="0">
                <a:ln>
                  <a:noFill/>
                </a:ln>
                <a:solidFill>
                  <a:srgbClr val="1E2124"/>
                </a:solidFill>
                <a:effectLst/>
                <a:uLnTx/>
                <a:uFillTx/>
                <a:latin typeface="Poppins"/>
                <a:ea typeface="+mn-ea"/>
                <a:cs typeface="+mn-cs"/>
              </a:rPr>
              <a:t>données aux utilisateurs de données (TPP)</a:t>
            </a:r>
          </a:p>
        </p:txBody>
      </p:sp>
      <p:sp>
        <p:nvSpPr>
          <p:cNvPr id="18" name="Rectangle 17">
            <a:extLst>
              <a:ext uri="{FF2B5EF4-FFF2-40B4-BE49-F238E27FC236}">
                <a16:creationId xmlns:a16="http://schemas.microsoft.com/office/drawing/2014/main" id="{D534AC1D-FDD0-BE39-6FB4-DBE9CFA28CAF}"/>
              </a:ext>
            </a:extLst>
          </p:cNvPr>
          <p:cNvSpPr/>
          <p:nvPr/>
        </p:nvSpPr>
        <p:spPr>
          <a:xfrm>
            <a:off x="4306678" y="1841536"/>
            <a:ext cx="6092189" cy="944098"/>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effectLst/>
                <a:uLnTx/>
                <a:uFillTx/>
                <a:latin typeface="Poppins"/>
                <a:ea typeface="+mn-ea"/>
                <a:cs typeface="+mn-cs"/>
              </a:rPr>
              <a:t>Autorisations des tiers</a:t>
            </a:r>
          </a:p>
        </p:txBody>
      </p:sp>
      <p:pic>
        <p:nvPicPr>
          <p:cNvPr id="5" name="Image 4" descr="Une image contenant logo, symbole, Graphique, Police&#10;&#10;Description générée automatiquement">
            <a:extLst>
              <a:ext uri="{FF2B5EF4-FFF2-40B4-BE49-F238E27FC236}">
                <a16:creationId xmlns:a16="http://schemas.microsoft.com/office/drawing/2014/main" id="{7FAE7EB6-2C96-9E19-8D26-B320747812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268" y="1492523"/>
            <a:ext cx="1888663" cy="1936477"/>
          </a:xfrm>
          <a:prstGeom prst="rect">
            <a:avLst/>
          </a:prstGeom>
        </p:spPr>
      </p:pic>
    </p:spTree>
    <p:extLst>
      <p:ext uri="{BB962C8B-B14F-4D97-AF65-F5344CB8AC3E}">
        <p14:creationId xmlns:p14="http://schemas.microsoft.com/office/powerpoint/2010/main" val="3969469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Focus sur la proposition FIDA et sur l’Open Finance</a:t>
            </a:r>
            <a:br>
              <a:rPr lang="fr-FR" dirty="0"/>
            </a:br>
            <a:r>
              <a:rPr lang="fr-FR" sz="2000" b="0" cap="none" dirty="0">
                <a:solidFill>
                  <a:srgbClr val="199CD9"/>
                </a:solidFill>
              </a:rPr>
              <a:t>Les points clés de la nouvelle règlementation FIDA (Financial Data Access)</a:t>
            </a:r>
            <a:endParaRPr lang="fr-FR" sz="2000" dirty="0"/>
          </a:p>
        </p:txBody>
      </p:sp>
      <p:sp>
        <p:nvSpPr>
          <p:cNvPr id="36" name="Espace réservé du numéro de diapositive 3">
            <a:extLst>
              <a:ext uri="{FF2B5EF4-FFF2-40B4-BE49-F238E27FC236}">
                <a16:creationId xmlns:a16="http://schemas.microsoft.com/office/drawing/2014/main" id="{659D7F9F-B969-4393-8AB5-1A28A0289561}"/>
              </a:ext>
            </a:extLst>
          </p:cNvPr>
          <p:cNvSpPr>
            <a:spLocks noGrp="1"/>
          </p:cNvSpPr>
          <p:nvPr>
            <p:ph type="sldNum" sz="quarter" idx="4"/>
          </p:nvPr>
        </p:nvSpPr>
        <p:spPr>
          <a:xfrm>
            <a:off x="400265" y="6492869"/>
            <a:ext cx="2743200" cy="365125"/>
          </a:xfrm>
          <a:prstGeom prst="rect">
            <a:avLst/>
          </a:prstGeom>
        </p:spPr>
        <p:txBody>
          <a:bodyPr/>
          <a:lstStyle/>
          <a:p>
            <a:fld id="{32C6E9B1-8251-41E5-B648-8898A7EE9951}" type="slidenum">
              <a:rPr lang="fr-FR" smtClean="0"/>
              <a:pPr/>
              <a:t>13</a:t>
            </a:fld>
            <a:endParaRPr lang="fr-FR"/>
          </a:p>
        </p:txBody>
      </p:sp>
      <p:sp>
        <p:nvSpPr>
          <p:cNvPr id="17" name="Rectangle 16">
            <a:extLst>
              <a:ext uri="{FF2B5EF4-FFF2-40B4-BE49-F238E27FC236}">
                <a16:creationId xmlns:a16="http://schemas.microsoft.com/office/drawing/2014/main" id="{81B69A67-76A7-CD69-A4DE-B988582C00AA}"/>
              </a:ext>
            </a:extLst>
          </p:cNvPr>
          <p:cNvSpPr/>
          <p:nvPr/>
        </p:nvSpPr>
        <p:spPr>
          <a:xfrm>
            <a:off x="2329600" y="3736114"/>
            <a:ext cx="9285226" cy="1731704"/>
          </a:xfrm>
          <a:prstGeom prst="rect">
            <a:avLst/>
          </a:prstGeom>
          <a:solidFill>
            <a:schemeClr val="bg1">
              <a:lumMod val="95000"/>
            </a:schemeClr>
          </a:solidFill>
          <a:ln w="12700" cap="flat" cmpd="sng" algn="ctr">
            <a:solidFill>
              <a:srgbClr val="0070C0"/>
            </a:solidFill>
            <a:prstDash val="solid"/>
            <a:miter lim="800000"/>
          </a:ln>
          <a:effectLst/>
        </p:spPr>
        <p:txBody>
          <a:bodyPr rtlCol="0" anchor="t"/>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1" i="0" u="none" strike="noStrike" kern="0" cap="none" spc="0" normalizeH="0" baseline="0" noProof="0" dirty="0">
                <a:ln>
                  <a:noFill/>
                </a:ln>
                <a:solidFill>
                  <a:srgbClr val="1E2124"/>
                </a:solidFill>
                <a:effectLst/>
                <a:uLnTx/>
                <a:uFillTx/>
                <a:latin typeface="Poppins"/>
                <a:ea typeface="+mn-ea"/>
                <a:cs typeface="+mn-cs"/>
              </a:rPr>
              <a:t>Open Finance </a:t>
            </a:r>
            <a:r>
              <a:rPr kumimoji="0" lang="fr-FR" sz="1400" i="0" u="none" strike="noStrike" kern="0" cap="none" spc="0" normalizeH="0" baseline="0" noProof="0" dirty="0">
                <a:ln>
                  <a:noFill/>
                </a:ln>
                <a:solidFill>
                  <a:srgbClr val="1E2124"/>
                </a:solidFill>
                <a:effectLst/>
                <a:uLnTx/>
                <a:uFillTx/>
                <a:latin typeface="Poppins"/>
                <a:ea typeface="+mn-ea"/>
                <a:cs typeface="+mn-cs"/>
              </a:rPr>
              <a:t>présente un risque d’exclusion financière lié à la création de profils de consommation plus précis grâce à la combinaison des données clients par les utilisateurs de données</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400" i="0" u="none" strike="noStrike" kern="0" cap="none" spc="0" normalizeH="0" baseline="0" noProof="0" dirty="0">
              <a:ln>
                <a:noFill/>
              </a:ln>
              <a:solidFill>
                <a:srgbClr val="1E2124"/>
              </a:solidFill>
              <a:effectLst/>
              <a:uLnTx/>
              <a:uFillTx/>
              <a:latin typeface="Poppins"/>
              <a:ea typeface="+mn-ea"/>
              <a:cs typeface="+mn-cs"/>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i="0" u="none" strike="noStrike" kern="0" cap="none" spc="0" normalizeH="0" baseline="0" noProof="0" dirty="0">
                <a:ln>
                  <a:noFill/>
                </a:ln>
                <a:solidFill>
                  <a:srgbClr val="1E2124"/>
                </a:solidFill>
                <a:effectLst/>
                <a:uLnTx/>
                <a:uFillTx/>
                <a:latin typeface="Poppins"/>
                <a:ea typeface="+mn-ea"/>
                <a:cs typeface="+mn-cs"/>
              </a:rPr>
              <a:t>Introduction des dispositions </a:t>
            </a:r>
            <a:r>
              <a:rPr kumimoji="0" lang="fr-FR" sz="1400" b="1" i="0" u="none" strike="noStrike" kern="0" cap="none" spc="0" normalizeH="0" baseline="0" noProof="0" dirty="0">
                <a:ln>
                  <a:noFill/>
                </a:ln>
                <a:solidFill>
                  <a:srgbClr val="1E2124"/>
                </a:solidFill>
                <a:effectLst/>
                <a:uLnTx/>
                <a:uFillTx/>
                <a:latin typeface="Poppins"/>
                <a:ea typeface="+mn-ea"/>
                <a:cs typeface="+mn-cs"/>
              </a:rPr>
              <a:t>« guidelines » indiquant des règles d’usage </a:t>
            </a:r>
            <a:r>
              <a:rPr kumimoji="0" lang="fr-FR" sz="1400" i="0" u="none" strike="noStrike" kern="0" cap="none" spc="0" normalizeH="0" baseline="0" noProof="0" dirty="0">
                <a:ln>
                  <a:noFill/>
                </a:ln>
                <a:solidFill>
                  <a:srgbClr val="1E2124"/>
                </a:solidFill>
                <a:effectLst/>
                <a:uLnTx/>
                <a:uFillTx/>
                <a:latin typeface="Poppins"/>
                <a:ea typeface="+mn-ea"/>
                <a:cs typeface="+mn-cs"/>
              </a:rPr>
              <a:t>pour calculer des scores de crédit, évaluations de risques et </a:t>
            </a:r>
            <a:r>
              <a:rPr kumimoji="0" lang="fr-FR" sz="1400" b="1" i="0" u="none" strike="noStrike" kern="0" cap="none" spc="0" normalizeH="0" baseline="0" noProof="0" dirty="0">
                <a:ln>
                  <a:noFill/>
                </a:ln>
                <a:solidFill>
                  <a:srgbClr val="1E2124"/>
                </a:solidFill>
                <a:effectLst/>
                <a:uLnTx/>
                <a:uFillTx/>
                <a:latin typeface="Poppins"/>
                <a:ea typeface="+mn-ea"/>
                <a:cs typeface="+mn-cs"/>
              </a:rPr>
              <a:t>tarification des produits d'assurances</a:t>
            </a:r>
          </a:p>
        </p:txBody>
      </p:sp>
      <p:sp>
        <p:nvSpPr>
          <p:cNvPr id="18" name="Rectangle 17">
            <a:extLst>
              <a:ext uri="{FF2B5EF4-FFF2-40B4-BE49-F238E27FC236}">
                <a16:creationId xmlns:a16="http://schemas.microsoft.com/office/drawing/2014/main" id="{D534AC1D-FDD0-BE39-6FB4-DBE9CFA28CAF}"/>
              </a:ext>
            </a:extLst>
          </p:cNvPr>
          <p:cNvSpPr/>
          <p:nvPr/>
        </p:nvSpPr>
        <p:spPr>
          <a:xfrm>
            <a:off x="4306678" y="1841536"/>
            <a:ext cx="6092189" cy="944098"/>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effectLst/>
                <a:uLnTx/>
                <a:uFillTx/>
                <a:latin typeface="Poppins"/>
                <a:ea typeface="+mn-ea"/>
                <a:cs typeface="+mn-cs"/>
              </a:rPr>
              <a:t>Risque d’exclusion financière</a:t>
            </a:r>
          </a:p>
        </p:txBody>
      </p:sp>
      <p:pic>
        <p:nvPicPr>
          <p:cNvPr id="7" name="Image 6" descr="Une image contenant triangle&#10;&#10;Description générée automatiquement">
            <a:extLst>
              <a:ext uri="{FF2B5EF4-FFF2-40B4-BE49-F238E27FC236}">
                <a16:creationId xmlns:a16="http://schemas.microsoft.com/office/drawing/2014/main" id="{FE87938A-CDE1-B7F7-4226-EBBF4E75C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273" y="1334925"/>
            <a:ext cx="1888663" cy="1888663"/>
          </a:xfrm>
          <a:prstGeom prst="rect">
            <a:avLst/>
          </a:prstGeom>
        </p:spPr>
      </p:pic>
    </p:spTree>
    <p:extLst>
      <p:ext uri="{BB962C8B-B14F-4D97-AF65-F5344CB8AC3E}">
        <p14:creationId xmlns:p14="http://schemas.microsoft.com/office/powerpoint/2010/main" val="83416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OPEN Banking vs Open Finance</a:t>
            </a:r>
            <a:br>
              <a:rPr lang="fr-FR" dirty="0"/>
            </a:br>
            <a:r>
              <a:rPr lang="fr-FR" sz="2000" b="0" cap="none" dirty="0">
                <a:solidFill>
                  <a:srgbClr val="199CD9"/>
                </a:solidFill>
              </a:rPr>
              <a:t>Constat</a:t>
            </a:r>
            <a:endParaRPr lang="fr-FR" sz="2000" dirty="0"/>
          </a:p>
        </p:txBody>
      </p:sp>
      <p:sp>
        <p:nvSpPr>
          <p:cNvPr id="36" name="Espace réservé du numéro de diapositive 3">
            <a:extLst>
              <a:ext uri="{FF2B5EF4-FFF2-40B4-BE49-F238E27FC236}">
                <a16:creationId xmlns:a16="http://schemas.microsoft.com/office/drawing/2014/main" id="{659D7F9F-B969-4393-8AB5-1A28A0289561}"/>
              </a:ext>
            </a:extLst>
          </p:cNvPr>
          <p:cNvSpPr>
            <a:spLocks noGrp="1"/>
          </p:cNvSpPr>
          <p:nvPr>
            <p:ph type="sldNum" sz="quarter" idx="4"/>
          </p:nvPr>
        </p:nvSpPr>
        <p:spPr>
          <a:xfrm>
            <a:off x="400265" y="6492869"/>
            <a:ext cx="2743200" cy="365125"/>
          </a:xfrm>
          <a:prstGeom prst="rect">
            <a:avLst/>
          </a:prstGeom>
        </p:spPr>
        <p:txBody>
          <a:bodyPr/>
          <a:lstStyle/>
          <a:p>
            <a:fld id="{32C6E9B1-8251-41E5-B648-8898A7EE9951}" type="slidenum">
              <a:rPr lang="fr-FR" smtClean="0"/>
              <a:pPr/>
              <a:t>14</a:t>
            </a:fld>
            <a:endParaRPr lang="fr-FR"/>
          </a:p>
        </p:txBody>
      </p:sp>
      <p:sp>
        <p:nvSpPr>
          <p:cNvPr id="4" name="ZoneTexte 3">
            <a:extLst>
              <a:ext uri="{FF2B5EF4-FFF2-40B4-BE49-F238E27FC236}">
                <a16:creationId xmlns:a16="http://schemas.microsoft.com/office/drawing/2014/main" id="{15F2C5B0-4FFB-F71C-11FF-D95C1697DC5F}"/>
              </a:ext>
            </a:extLst>
          </p:cNvPr>
          <p:cNvSpPr txBox="1"/>
          <p:nvPr/>
        </p:nvSpPr>
        <p:spPr>
          <a:xfrm>
            <a:off x="657860" y="2864736"/>
            <a:ext cx="10876280" cy="2246769"/>
          </a:xfrm>
          <a:prstGeom prst="rect">
            <a:avLst/>
          </a:prstGeom>
          <a:noFill/>
        </p:spPr>
        <p:txBody>
          <a:bodyPr wrap="square">
            <a:spAutoFit/>
          </a:bodyPr>
          <a:lstStyle/>
          <a:p>
            <a:pPr marL="285750" indent="-285750">
              <a:spcBef>
                <a:spcPts val="1200"/>
              </a:spcBef>
              <a:spcAft>
                <a:spcPts val="1200"/>
              </a:spcAft>
              <a:buFont typeface="Wingdings" panose="05000000000000000000" pitchFamily="2" charset="2"/>
              <a:buChar char="ü"/>
            </a:pPr>
            <a:r>
              <a:rPr lang="fr-FR" sz="1600" dirty="0">
                <a:latin typeface="Arial" panose="020B0604020202020204" pitchFamily="34" charset="0"/>
                <a:ea typeface="Times New Roman" panose="02020603050405020304" pitchFamily="18" charset="0"/>
                <a:cs typeface="Times New Roman" panose="02020603050405020304" pitchFamily="18" charset="0"/>
              </a:rPr>
              <a:t>FIDA ne propose </a:t>
            </a:r>
            <a:r>
              <a:rPr lang="fr-FR" sz="1600" b="1" dirty="0">
                <a:latin typeface="Arial" panose="020B0604020202020204" pitchFamily="34" charset="0"/>
                <a:ea typeface="Times New Roman" panose="02020603050405020304" pitchFamily="18" charset="0"/>
                <a:cs typeface="Times New Roman" panose="02020603050405020304" pitchFamily="18" charset="0"/>
              </a:rPr>
              <a:t>pas de normalisation des API ni des données </a:t>
            </a:r>
            <a:r>
              <a:rPr lang="fr-FR" sz="1600" dirty="0">
                <a:latin typeface="Arial" panose="020B0604020202020204" pitchFamily="34" charset="0"/>
                <a:ea typeface="Times New Roman" panose="02020603050405020304" pitchFamily="18" charset="0"/>
                <a:cs typeface="Times New Roman" panose="02020603050405020304" pitchFamily="18" charset="0"/>
              </a:rPr>
              <a:t>échangées</a:t>
            </a:r>
          </a:p>
          <a:p>
            <a:pPr marL="285750" indent="-285750">
              <a:spcBef>
                <a:spcPts val="1200"/>
              </a:spcBef>
              <a:spcAft>
                <a:spcPts val="1200"/>
              </a:spcAft>
              <a:buFont typeface="Wingdings" panose="05000000000000000000" pitchFamily="2" charset="2"/>
              <a:buChar char="ü"/>
            </a:pPr>
            <a:r>
              <a:rPr lang="fr-FR" sz="1600" dirty="0">
                <a:latin typeface="Arial" panose="020B0604020202020204" pitchFamily="34" charset="0"/>
                <a:ea typeface="Times New Roman" panose="02020603050405020304" pitchFamily="18" charset="0"/>
                <a:cs typeface="Times New Roman" panose="02020603050405020304" pitchFamily="18" charset="0"/>
              </a:rPr>
              <a:t>FIDA offre la possibilité de facturer des services à valeur ajoutée</a:t>
            </a:r>
          </a:p>
          <a:p>
            <a:pPr marL="285750" indent="-285750">
              <a:spcBef>
                <a:spcPts val="1200"/>
              </a:spcBef>
              <a:spcAft>
                <a:spcPts val="1200"/>
              </a:spcAft>
              <a:buFont typeface="Wingdings" panose="05000000000000000000" pitchFamily="2" charset="2"/>
              <a:buChar char="ü"/>
            </a:pPr>
            <a:r>
              <a:rPr lang="fr-FR" sz="1600" dirty="0">
                <a:latin typeface="Arial" panose="020B0604020202020204" pitchFamily="34" charset="0"/>
                <a:ea typeface="Times New Roman" panose="02020603050405020304" pitchFamily="18" charset="0"/>
                <a:cs typeface="Times New Roman" panose="02020603050405020304" pitchFamily="18" charset="0"/>
              </a:rPr>
              <a:t>Incertitude sur la fourchette de rémunération proposée</a:t>
            </a:r>
          </a:p>
          <a:p>
            <a:pPr marL="285750" indent="-285750">
              <a:spcBef>
                <a:spcPts val="1200"/>
              </a:spcBef>
              <a:spcAft>
                <a:spcPts val="1200"/>
              </a:spcAft>
              <a:buFont typeface="Wingdings" panose="05000000000000000000" pitchFamily="2" charset="2"/>
              <a:buChar char="ü"/>
            </a:pPr>
            <a:r>
              <a:rPr lang="fr-FR" sz="1600" dirty="0">
                <a:latin typeface="Arial" panose="020B0604020202020204" pitchFamily="34" charset="0"/>
                <a:ea typeface="Times New Roman" panose="02020603050405020304" pitchFamily="18" charset="0"/>
                <a:cs typeface="Times New Roman" panose="02020603050405020304" pitchFamily="18" charset="0"/>
              </a:rPr>
              <a:t>U</a:t>
            </a:r>
            <a:r>
              <a:rPr lang="fr-FR" sz="1600" dirty="0">
                <a:effectLst/>
                <a:latin typeface="Arial" panose="020B0604020202020204" pitchFamily="34" charset="0"/>
                <a:ea typeface="Times New Roman" panose="02020603050405020304" pitchFamily="18" charset="0"/>
                <a:cs typeface="Times New Roman" panose="02020603050405020304" pitchFamily="18" charset="0"/>
              </a:rPr>
              <a:t>ne tendance de fond et de long terme selon laquelle les services financiers se vendront de façon de plus en plus intégrée les uns aux autres sur des plateformes qui ne relèvent pas du service financier.</a:t>
            </a:r>
            <a:endParaRPr lang="fr-FR" sz="16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2B7BE2A4-BFED-860C-6D3D-69CDFE170F45}"/>
              </a:ext>
            </a:extLst>
          </p:cNvPr>
          <p:cNvSpPr txBox="1"/>
          <p:nvPr/>
        </p:nvSpPr>
        <p:spPr>
          <a:xfrm>
            <a:off x="0" y="1623296"/>
            <a:ext cx="12192000" cy="79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nSpc>
                <a:spcPct val="107000"/>
              </a:lnSpc>
              <a:defRPr sz="2200" b="1">
                <a:solidFill>
                  <a:schemeClr val="lt1"/>
                </a:solidFill>
                <a:effectLst/>
                <a:latin typeface="Times New Roman" panose="02020603050405020304" pitchFamily="18"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FIDA reste pour le moment une première mouture encore très incomplète posant un cadre réglementaire pour des échanges étendus dans le cadre de l’Open Banking et de l’Open Finance</a:t>
            </a:r>
          </a:p>
        </p:txBody>
      </p:sp>
    </p:spTree>
    <p:extLst>
      <p:ext uri="{BB962C8B-B14F-4D97-AF65-F5344CB8AC3E}">
        <p14:creationId xmlns:p14="http://schemas.microsoft.com/office/powerpoint/2010/main" val="3009107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D1DBE37A-819C-E44C-8EAE-1621DDCF199A}"/>
              </a:ext>
            </a:extLst>
          </p:cNvPr>
          <p:cNvCxnSpPr>
            <a:cxnSpLocks/>
          </p:cNvCxnSpPr>
          <p:nvPr/>
        </p:nvCxnSpPr>
        <p:spPr>
          <a:xfrm>
            <a:off x="4075289" y="5000977"/>
            <a:ext cx="0" cy="13784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CD577FBD-9887-4941-8E1B-44FF8505565C}"/>
              </a:ext>
            </a:extLst>
          </p:cNvPr>
          <p:cNvSpPr txBox="1"/>
          <p:nvPr/>
        </p:nvSpPr>
        <p:spPr>
          <a:xfrm>
            <a:off x="4353035" y="5544869"/>
            <a:ext cx="2843633" cy="276999"/>
          </a:xfrm>
          <a:prstGeom prst="rect">
            <a:avLst/>
          </a:prstGeom>
          <a:noFill/>
        </p:spPr>
        <p:txBody>
          <a:bodyPr wrap="square" rtlCol="0">
            <a:spAutoFit/>
          </a:bodyPr>
          <a:lstStyle/>
          <a:p>
            <a:r>
              <a:rPr lang="fr-FR" sz="1200" dirty="0">
                <a:solidFill>
                  <a:schemeClr val="bg1"/>
                </a:solidFill>
                <a:latin typeface="Arial" charset="0"/>
                <a:ea typeface="Arial" charset="0"/>
                <a:cs typeface="Arial" charset="0"/>
              </a:rPr>
              <a:t> </a:t>
            </a:r>
          </a:p>
        </p:txBody>
      </p:sp>
      <p:sp>
        <p:nvSpPr>
          <p:cNvPr id="6" name="ZoneTexte 5">
            <a:extLst>
              <a:ext uri="{FF2B5EF4-FFF2-40B4-BE49-F238E27FC236}">
                <a16:creationId xmlns:a16="http://schemas.microsoft.com/office/drawing/2014/main" id="{EF2A1388-0A1C-3648-9393-554756131055}"/>
              </a:ext>
            </a:extLst>
          </p:cNvPr>
          <p:cNvSpPr txBox="1"/>
          <p:nvPr/>
        </p:nvSpPr>
        <p:spPr>
          <a:xfrm>
            <a:off x="81280" y="3136612"/>
            <a:ext cx="5174803" cy="584775"/>
          </a:xfrm>
          <a:prstGeom prst="rect">
            <a:avLst/>
          </a:prstGeom>
          <a:noFill/>
        </p:spPr>
        <p:txBody>
          <a:bodyPr wrap="square" rtlCol="0">
            <a:spAutoFit/>
          </a:bodyPr>
          <a:lstStyle/>
          <a:p>
            <a:pPr algn="ctr">
              <a:spcBef>
                <a:spcPts val="600"/>
              </a:spcBef>
            </a:pPr>
            <a:r>
              <a:rPr lang="fr-FR" sz="3200" b="1" cap="small" dirty="0">
                <a:solidFill>
                  <a:schemeClr val="bg1"/>
                </a:solidFill>
                <a:latin typeface="Arial" charset="0"/>
                <a:ea typeface="Arial" charset="0"/>
                <a:cs typeface="Arial" charset="0"/>
              </a:rPr>
              <a:t>MERCI</a:t>
            </a:r>
            <a:endParaRPr lang="fr-FR" sz="2800" b="1" cap="small"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258333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Evolution de la distribution des services financiers</a:t>
            </a:r>
            <a:br>
              <a:rPr lang="fr-FR" dirty="0"/>
            </a:br>
            <a:r>
              <a:rPr lang="fr-FR" sz="2000" b="0" cap="none" dirty="0">
                <a:solidFill>
                  <a:srgbClr val="199CD9"/>
                </a:solidFill>
              </a:rPr>
              <a:t>Une dynamique d’ouverture et de personnalisation toujours plus avancée</a:t>
            </a:r>
            <a:endParaRPr lang="fr-FR" sz="2000" dirty="0"/>
          </a:p>
        </p:txBody>
      </p:sp>
      <p:sp>
        <p:nvSpPr>
          <p:cNvPr id="36" name="Espace réservé du numéro de diapositive 3">
            <a:extLst>
              <a:ext uri="{FF2B5EF4-FFF2-40B4-BE49-F238E27FC236}">
                <a16:creationId xmlns:a16="http://schemas.microsoft.com/office/drawing/2014/main" id="{659D7F9F-B969-4393-8AB5-1A28A0289561}"/>
              </a:ext>
            </a:extLst>
          </p:cNvPr>
          <p:cNvSpPr>
            <a:spLocks noGrp="1"/>
          </p:cNvSpPr>
          <p:nvPr>
            <p:ph type="sldNum" sz="quarter" idx="4"/>
          </p:nvPr>
        </p:nvSpPr>
        <p:spPr>
          <a:xfrm>
            <a:off x="400265" y="6492869"/>
            <a:ext cx="2743200" cy="365125"/>
          </a:xfrm>
          <a:prstGeom prst="rect">
            <a:avLst/>
          </a:prstGeom>
        </p:spPr>
        <p:txBody>
          <a:bodyPr/>
          <a:lstStyle/>
          <a:p>
            <a:fld id="{32C6E9B1-8251-41E5-B648-8898A7EE9951}" type="slidenum">
              <a:rPr lang="fr-FR" smtClean="0"/>
              <a:pPr/>
              <a:t>2</a:t>
            </a:fld>
            <a:endParaRPr lang="fr-FR"/>
          </a:p>
        </p:txBody>
      </p:sp>
      <p:graphicFrame>
        <p:nvGraphicFramePr>
          <p:cNvPr id="3" name="Diagramme 2">
            <a:extLst>
              <a:ext uri="{FF2B5EF4-FFF2-40B4-BE49-F238E27FC236}">
                <a16:creationId xmlns:a16="http://schemas.microsoft.com/office/drawing/2014/main" id="{A850C025-8B2D-FDAC-B3D7-ED1B844360CD}"/>
              </a:ext>
            </a:extLst>
          </p:cNvPr>
          <p:cNvGraphicFramePr/>
          <p:nvPr>
            <p:extLst>
              <p:ext uri="{D42A27DB-BD31-4B8C-83A1-F6EECF244321}">
                <p14:modId xmlns:p14="http://schemas.microsoft.com/office/powerpoint/2010/main" val="3613335345"/>
              </p:ext>
            </p:extLst>
          </p:nvPr>
        </p:nvGraphicFramePr>
        <p:xfrm>
          <a:off x="728493" y="1439327"/>
          <a:ext cx="1121707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294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Principaux textes règlementaires</a:t>
            </a:r>
            <a:endParaRPr lang="fr-FR" sz="2000" dirty="0"/>
          </a:p>
        </p:txBody>
      </p:sp>
      <p:sp>
        <p:nvSpPr>
          <p:cNvPr id="36" name="Espace réservé du numéro de diapositive 3">
            <a:extLst>
              <a:ext uri="{FF2B5EF4-FFF2-40B4-BE49-F238E27FC236}">
                <a16:creationId xmlns:a16="http://schemas.microsoft.com/office/drawing/2014/main" id="{659D7F9F-B969-4393-8AB5-1A28A0289561}"/>
              </a:ext>
            </a:extLst>
          </p:cNvPr>
          <p:cNvSpPr>
            <a:spLocks noGrp="1"/>
          </p:cNvSpPr>
          <p:nvPr>
            <p:ph type="sldNum" sz="quarter" idx="4"/>
          </p:nvPr>
        </p:nvSpPr>
        <p:spPr>
          <a:xfrm>
            <a:off x="400265" y="6492869"/>
            <a:ext cx="2743200" cy="365125"/>
          </a:xfrm>
          <a:prstGeom prst="rect">
            <a:avLst/>
          </a:prstGeom>
        </p:spPr>
        <p:txBody>
          <a:bodyPr/>
          <a:lstStyle/>
          <a:p>
            <a:fld id="{32C6E9B1-8251-41E5-B648-8898A7EE9951}" type="slidenum">
              <a:rPr lang="fr-FR" smtClean="0"/>
              <a:pPr/>
              <a:t>3</a:t>
            </a:fld>
            <a:endParaRPr lang="fr-FR" dirty="0"/>
          </a:p>
        </p:txBody>
      </p:sp>
      <p:grpSp>
        <p:nvGrpSpPr>
          <p:cNvPr id="47" name="Group 8">
            <a:extLst>
              <a:ext uri="{FF2B5EF4-FFF2-40B4-BE49-F238E27FC236}">
                <a16:creationId xmlns:a16="http://schemas.microsoft.com/office/drawing/2014/main" id="{32DC2546-D6F3-A625-7B40-A5C741EF2C5F}"/>
              </a:ext>
            </a:extLst>
          </p:cNvPr>
          <p:cNvGrpSpPr/>
          <p:nvPr/>
        </p:nvGrpSpPr>
        <p:grpSpPr>
          <a:xfrm>
            <a:off x="7985716" y="1490066"/>
            <a:ext cx="3247535" cy="1553058"/>
            <a:chOff x="6640876" y="1814047"/>
            <a:chExt cx="2303095" cy="1553058"/>
          </a:xfrm>
        </p:grpSpPr>
        <p:sp>
          <p:nvSpPr>
            <p:cNvPr id="48" name="TextBox 3">
              <a:extLst>
                <a:ext uri="{FF2B5EF4-FFF2-40B4-BE49-F238E27FC236}">
                  <a16:creationId xmlns:a16="http://schemas.microsoft.com/office/drawing/2014/main" id="{DB350814-20D8-33DC-50FC-9C477CB06C02}"/>
                </a:ext>
              </a:extLst>
            </p:cNvPr>
            <p:cNvSpPr txBox="1"/>
            <p:nvPr/>
          </p:nvSpPr>
          <p:spPr>
            <a:xfrm>
              <a:off x="6640876" y="2097527"/>
              <a:ext cx="2303095" cy="1269578"/>
            </a:xfrm>
            <a:prstGeom prst="rect">
              <a:avLst/>
            </a:prstGeom>
            <a:noFill/>
          </p:spPr>
          <p:txBody>
            <a:bodyPr wrap="square" rtlCol="0">
              <a:spAutoFit/>
            </a:bodyPr>
            <a:lstStyle/>
            <a:p>
              <a:r>
                <a:rPr lang="fr-FR" sz="1050" b="1" dirty="0">
                  <a:solidFill>
                    <a:srgbClr val="1E2124"/>
                  </a:solidFill>
                  <a:latin typeface="Poppins"/>
                </a:rPr>
                <a:t>Sécurité et protection des consommateurs</a:t>
              </a:r>
            </a:p>
            <a:p>
              <a:endParaRPr lang="fr-FR" altLang="ko-KR" sz="900" dirty="0">
                <a:solidFill>
                  <a:srgbClr val="1E2124">
                    <a:lumMod val="65000"/>
                    <a:lumOff val="35000"/>
                  </a:srgbClr>
                </a:solidFill>
                <a:latin typeface="Poppins"/>
                <a:cs typeface="Arial" pitchFamily="34" charset="0"/>
              </a:endParaRPr>
            </a:p>
            <a:p>
              <a:pPr marL="171450" indent="-171450">
                <a:spcBef>
                  <a:spcPts val="300"/>
                </a:spcBef>
                <a:buFont typeface="Arial" panose="020B0604020202020204" pitchFamily="34" charset="0"/>
                <a:buChar char="•"/>
              </a:pPr>
              <a:r>
                <a:rPr lang="fr-FR" altLang="ko-KR" sz="900" dirty="0">
                  <a:solidFill>
                    <a:srgbClr val="1E2124">
                      <a:lumMod val="65000"/>
                      <a:lumOff val="35000"/>
                    </a:srgbClr>
                  </a:solidFill>
                  <a:latin typeface="Poppins"/>
                  <a:cs typeface="Arial" pitchFamily="34" charset="0"/>
                </a:rPr>
                <a:t>Lutter contre la fraude</a:t>
              </a:r>
            </a:p>
            <a:p>
              <a:pPr marL="171450" indent="-171450">
                <a:spcBef>
                  <a:spcPts val="300"/>
                </a:spcBef>
                <a:buFont typeface="Arial" panose="020B0604020202020204" pitchFamily="34" charset="0"/>
                <a:buChar char="•"/>
              </a:pPr>
              <a:r>
                <a:rPr lang="fr-FR" altLang="ko-KR" sz="900" dirty="0">
                  <a:solidFill>
                    <a:srgbClr val="1E2124">
                      <a:lumMod val="65000"/>
                      <a:lumOff val="35000"/>
                    </a:srgbClr>
                  </a:solidFill>
                  <a:latin typeface="Poppins"/>
                  <a:cs typeface="Arial" pitchFamily="34" charset="0"/>
                </a:rPr>
                <a:t>Accroitre les services de l’Open Banking</a:t>
              </a:r>
            </a:p>
            <a:p>
              <a:pPr marL="171450" indent="-171450">
                <a:spcBef>
                  <a:spcPts val="300"/>
                </a:spcBef>
                <a:buFont typeface="Arial" panose="020B0604020202020204" pitchFamily="34" charset="0"/>
                <a:buChar char="•"/>
              </a:pPr>
              <a:r>
                <a:rPr lang="fr-FR" altLang="ko-KR" sz="900" dirty="0">
                  <a:solidFill>
                    <a:srgbClr val="1E2124">
                      <a:lumMod val="65000"/>
                      <a:lumOff val="35000"/>
                    </a:srgbClr>
                  </a:solidFill>
                  <a:latin typeface="Poppins"/>
                  <a:cs typeface="Arial" pitchFamily="34" charset="0"/>
                </a:rPr>
                <a:t>Favoriser la concurrence</a:t>
              </a:r>
            </a:p>
            <a:p>
              <a:pPr marL="171450" indent="-171450">
                <a:spcBef>
                  <a:spcPts val="300"/>
                </a:spcBef>
                <a:buFont typeface="Arial" panose="020B0604020202020204" pitchFamily="34" charset="0"/>
                <a:buChar char="•"/>
              </a:pPr>
              <a:r>
                <a:rPr lang="fr-FR" altLang="ko-KR" sz="900" dirty="0">
                  <a:solidFill>
                    <a:srgbClr val="1E2124">
                      <a:lumMod val="65000"/>
                      <a:lumOff val="35000"/>
                    </a:srgbClr>
                  </a:solidFill>
                  <a:latin typeface="Poppins"/>
                  <a:cs typeface="Arial" pitchFamily="34" charset="0"/>
                </a:rPr>
                <a:t>Renforcer la protection des consommateurs</a:t>
              </a:r>
            </a:p>
            <a:p>
              <a:pPr marL="171450" indent="-171450">
                <a:spcBef>
                  <a:spcPts val="300"/>
                </a:spcBef>
                <a:buFont typeface="Arial" panose="020B0604020202020204" pitchFamily="34" charset="0"/>
                <a:buChar char="•"/>
              </a:pPr>
              <a:r>
                <a:rPr lang="fr-FR" altLang="ko-KR" sz="900" dirty="0">
                  <a:solidFill>
                    <a:srgbClr val="1E2124">
                      <a:lumMod val="65000"/>
                      <a:lumOff val="35000"/>
                    </a:srgbClr>
                  </a:solidFill>
                  <a:latin typeface="Poppins"/>
                  <a:cs typeface="Arial" pitchFamily="34" charset="0"/>
                </a:rPr>
                <a:t>Harmoniser le marché</a:t>
              </a:r>
            </a:p>
          </p:txBody>
        </p:sp>
        <p:sp>
          <p:nvSpPr>
            <p:cNvPr id="49" name="TextBox 4">
              <a:extLst>
                <a:ext uri="{FF2B5EF4-FFF2-40B4-BE49-F238E27FC236}">
                  <a16:creationId xmlns:a16="http://schemas.microsoft.com/office/drawing/2014/main" id="{930213B4-D3C4-2410-3174-5A825AEBD548}"/>
                </a:ext>
              </a:extLst>
            </p:cNvPr>
            <p:cNvSpPr txBox="1"/>
            <p:nvPr/>
          </p:nvSpPr>
          <p:spPr>
            <a:xfrm>
              <a:off x="6640877" y="1814047"/>
              <a:ext cx="1891564" cy="369332"/>
            </a:xfrm>
            <a:prstGeom prst="rect">
              <a:avLst/>
            </a:prstGeom>
            <a:noFill/>
            <a:ln w="3175">
              <a:noFill/>
            </a:ln>
          </p:spPr>
          <p:txBody>
            <a:bodyPr wrap="square" rtlCol="0" anchor="ctr">
              <a:spAutoFit/>
            </a:bodyPr>
            <a:lstStyle/>
            <a:p>
              <a:r>
                <a:rPr lang="fr-FR" altLang="ko-KR" b="1" dirty="0">
                  <a:solidFill>
                    <a:srgbClr val="C56024"/>
                  </a:solidFill>
                  <a:latin typeface="Poppins"/>
                  <a:cs typeface="Arial" pitchFamily="34" charset="0"/>
                </a:rPr>
                <a:t>DSP3</a:t>
              </a:r>
            </a:p>
          </p:txBody>
        </p:sp>
      </p:grpSp>
      <p:grpSp>
        <p:nvGrpSpPr>
          <p:cNvPr id="50" name="Group 9">
            <a:extLst>
              <a:ext uri="{FF2B5EF4-FFF2-40B4-BE49-F238E27FC236}">
                <a16:creationId xmlns:a16="http://schemas.microsoft.com/office/drawing/2014/main" id="{051BAE79-F6CA-47F3-7B8B-A709D51CE2A9}"/>
              </a:ext>
            </a:extLst>
          </p:cNvPr>
          <p:cNvGrpSpPr/>
          <p:nvPr/>
        </p:nvGrpSpPr>
        <p:grpSpPr>
          <a:xfrm>
            <a:off x="8672171" y="3202684"/>
            <a:ext cx="3448709" cy="1945474"/>
            <a:chOff x="7204599" y="3331612"/>
            <a:chExt cx="2050838" cy="1945474"/>
          </a:xfrm>
        </p:grpSpPr>
        <p:sp>
          <p:nvSpPr>
            <p:cNvPr id="51" name="TextBox 6">
              <a:extLst>
                <a:ext uri="{FF2B5EF4-FFF2-40B4-BE49-F238E27FC236}">
                  <a16:creationId xmlns:a16="http://schemas.microsoft.com/office/drawing/2014/main" id="{40ABE20B-1806-E56E-3B89-9F04355C0723}"/>
                </a:ext>
              </a:extLst>
            </p:cNvPr>
            <p:cNvSpPr txBox="1"/>
            <p:nvPr/>
          </p:nvSpPr>
          <p:spPr>
            <a:xfrm>
              <a:off x="7204599" y="3615093"/>
              <a:ext cx="2050838" cy="1661993"/>
            </a:xfrm>
            <a:prstGeom prst="rect">
              <a:avLst/>
            </a:prstGeom>
            <a:noFill/>
          </p:spPr>
          <p:txBody>
            <a:bodyPr wrap="square" rtlCol="0">
              <a:spAutoFit/>
            </a:bodyPr>
            <a:lstStyle/>
            <a:p>
              <a:r>
                <a:rPr lang="fr-FR" sz="1050" b="1" dirty="0">
                  <a:solidFill>
                    <a:srgbClr val="1E2124"/>
                  </a:solidFill>
                  <a:latin typeface="Poppins"/>
                </a:rPr>
                <a:t>Ouverture de l’accès aux données financières</a:t>
              </a:r>
            </a:p>
            <a:p>
              <a:endParaRPr lang="fr-FR" sz="800" b="1" dirty="0">
                <a:solidFill>
                  <a:srgbClr val="1E2124"/>
                </a:solidFill>
                <a:latin typeface="Poppins"/>
              </a:endParaRPr>
            </a:p>
            <a:p>
              <a:pPr marL="171450" indent="-171450">
                <a:spcBef>
                  <a:spcPts val="300"/>
                </a:spcBef>
                <a:buFont typeface="Arial" panose="020B0604020202020204" pitchFamily="34" charset="0"/>
                <a:buChar char="•"/>
              </a:pPr>
              <a:r>
                <a:rPr lang="fr-FR" sz="900" dirty="0">
                  <a:solidFill>
                    <a:srgbClr val="1E2124"/>
                  </a:solidFill>
                  <a:latin typeface="Poppins"/>
                </a:rPr>
                <a:t>Base législative de la mise en œuvre de l'Open Finance</a:t>
              </a:r>
            </a:p>
            <a:p>
              <a:pPr marL="171450" indent="-171450">
                <a:spcBef>
                  <a:spcPts val="300"/>
                </a:spcBef>
                <a:buFont typeface="Arial" panose="020B0604020202020204" pitchFamily="34" charset="0"/>
                <a:buChar char="•"/>
              </a:pPr>
              <a:r>
                <a:rPr lang="fr-FR" sz="900" dirty="0">
                  <a:solidFill>
                    <a:srgbClr val="1E2124"/>
                  </a:solidFill>
                  <a:latin typeface="Poppins"/>
                </a:rPr>
                <a:t>Permettre l’accès au TPP à l’ensemble des données financières</a:t>
              </a:r>
            </a:p>
            <a:p>
              <a:pPr marL="171450" indent="-171450">
                <a:spcBef>
                  <a:spcPts val="300"/>
                </a:spcBef>
                <a:buFont typeface="Arial" panose="020B0604020202020204" pitchFamily="34" charset="0"/>
                <a:buChar char="•"/>
              </a:pPr>
              <a:r>
                <a:rPr lang="fr-FR" sz="900" dirty="0">
                  <a:solidFill>
                    <a:srgbClr val="1E2124"/>
                  </a:solidFill>
                  <a:latin typeface="Poppins"/>
                </a:rPr>
                <a:t>Mise en place de processus de partage</a:t>
              </a:r>
            </a:p>
            <a:p>
              <a:pPr marL="171450" indent="-171450">
                <a:spcBef>
                  <a:spcPts val="300"/>
                </a:spcBef>
                <a:buFont typeface="Arial" panose="020B0604020202020204" pitchFamily="34" charset="0"/>
                <a:buChar char="•"/>
              </a:pPr>
              <a:r>
                <a:rPr lang="fr-FR" sz="900" dirty="0">
                  <a:solidFill>
                    <a:srgbClr val="1E2124"/>
                  </a:solidFill>
                  <a:latin typeface="Poppins"/>
                </a:rPr>
                <a:t>Focus sur les besoins du client, notamment en termes de complexité du parcours</a:t>
              </a:r>
            </a:p>
          </p:txBody>
        </p:sp>
        <p:sp>
          <p:nvSpPr>
            <p:cNvPr id="52" name="TextBox 7">
              <a:extLst>
                <a:ext uri="{FF2B5EF4-FFF2-40B4-BE49-F238E27FC236}">
                  <a16:creationId xmlns:a16="http://schemas.microsoft.com/office/drawing/2014/main" id="{3C207264-9A2A-4951-3F60-9D04070CC552}"/>
                </a:ext>
              </a:extLst>
            </p:cNvPr>
            <p:cNvSpPr txBox="1"/>
            <p:nvPr/>
          </p:nvSpPr>
          <p:spPr>
            <a:xfrm>
              <a:off x="7274140" y="3331612"/>
              <a:ext cx="1690348" cy="369332"/>
            </a:xfrm>
            <a:prstGeom prst="rect">
              <a:avLst/>
            </a:prstGeom>
            <a:noFill/>
            <a:ln w="3175">
              <a:noFill/>
            </a:ln>
          </p:spPr>
          <p:txBody>
            <a:bodyPr wrap="square" rtlCol="0" anchor="ctr">
              <a:spAutoFit/>
            </a:bodyPr>
            <a:lstStyle/>
            <a:p>
              <a:r>
                <a:rPr lang="fr-FR" altLang="ko-KR" b="1" dirty="0">
                  <a:solidFill>
                    <a:srgbClr val="25C0C2"/>
                  </a:solidFill>
                  <a:latin typeface="Poppins"/>
                  <a:cs typeface="Arial" pitchFamily="34" charset="0"/>
                </a:rPr>
                <a:t>FIDA</a:t>
              </a:r>
            </a:p>
          </p:txBody>
        </p:sp>
      </p:grpSp>
      <p:grpSp>
        <p:nvGrpSpPr>
          <p:cNvPr id="53" name="Group 10">
            <a:extLst>
              <a:ext uri="{FF2B5EF4-FFF2-40B4-BE49-F238E27FC236}">
                <a16:creationId xmlns:a16="http://schemas.microsoft.com/office/drawing/2014/main" id="{0AEC8051-6A6D-0AA3-9DBF-3D30789ECBC4}"/>
              </a:ext>
            </a:extLst>
          </p:cNvPr>
          <p:cNvGrpSpPr/>
          <p:nvPr/>
        </p:nvGrpSpPr>
        <p:grpSpPr>
          <a:xfrm>
            <a:off x="7945074" y="4907339"/>
            <a:ext cx="4175806" cy="1614616"/>
            <a:chOff x="6640875" y="5200801"/>
            <a:chExt cx="2303093" cy="1614616"/>
          </a:xfrm>
        </p:grpSpPr>
        <p:sp>
          <p:nvSpPr>
            <p:cNvPr id="54" name="TextBox 9">
              <a:extLst>
                <a:ext uri="{FF2B5EF4-FFF2-40B4-BE49-F238E27FC236}">
                  <a16:creationId xmlns:a16="http://schemas.microsoft.com/office/drawing/2014/main" id="{B945317B-E6B9-D14E-53ED-446F835B7636}"/>
                </a:ext>
              </a:extLst>
            </p:cNvPr>
            <p:cNvSpPr txBox="1"/>
            <p:nvPr/>
          </p:nvSpPr>
          <p:spPr>
            <a:xfrm>
              <a:off x="6640875" y="5484283"/>
              <a:ext cx="2303093" cy="1331134"/>
            </a:xfrm>
            <a:prstGeom prst="rect">
              <a:avLst/>
            </a:prstGeom>
            <a:noFill/>
          </p:spPr>
          <p:txBody>
            <a:bodyPr wrap="square" rtlCol="0">
              <a:spAutoFit/>
            </a:bodyPr>
            <a:lstStyle/>
            <a:p>
              <a:pPr>
                <a:spcBef>
                  <a:spcPts val="300"/>
                </a:spcBef>
              </a:pPr>
              <a:r>
                <a:rPr lang="fr-FR" altLang="ko-KR" sz="1050" b="1" dirty="0">
                  <a:solidFill>
                    <a:srgbClr val="1E2124"/>
                  </a:solidFill>
                  <a:latin typeface="Poppins"/>
                </a:rPr>
                <a:t>Scheme d’accès aux comptes Paiements</a:t>
              </a:r>
            </a:p>
            <a:p>
              <a:pPr marL="171450" indent="-171450">
                <a:spcBef>
                  <a:spcPts val="300"/>
                </a:spcBef>
                <a:buFont typeface="Arial" panose="020B0604020202020204" pitchFamily="34" charset="0"/>
                <a:buChar char="•"/>
              </a:pPr>
              <a:r>
                <a:rPr lang="fr-FR" altLang="ko-KR" sz="900" dirty="0">
                  <a:solidFill>
                    <a:srgbClr val="1E2124"/>
                  </a:solidFill>
                  <a:latin typeface="Poppins"/>
                </a:rPr>
                <a:t>Favorisation des « paiements ouverts » dans l'Union européenne (UE) </a:t>
              </a:r>
            </a:p>
            <a:p>
              <a:pPr marL="171450" indent="-171450">
                <a:spcBef>
                  <a:spcPts val="300"/>
                </a:spcBef>
                <a:buFont typeface="Arial" panose="020B0604020202020204" pitchFamily="34" charset="0"/>
                <a:buChar char="•"/>
              </a:pPr>
              <a:r>
                <a:rPr lang="fr-FR" altLang="ko-KR" sz="900" dirty="0">
                  <a:solidFill>
                    <a:srgbClr val="1E2124"/>
                  </a:solidFill>
                  <a:latin typeface="Poppins"/>
                </a:rPr>
                <a:t>Le schème SPAA couvre les fonctionnalités de messagerie.</a:t>
              </a:r>
            </a:p>
            <a:p>
              <a:pPr marL="171450" indent="-171450">
                <a:spcBef>
                  <a:spcPts val="300"/>
                </a:spcBef>
                <a:buFont typeface="Arial" panose="020B0604020202020204" pitchFamily="34" charset="0"/>
                <a:buChar char="•"/>
              </a:pPr>
              <a:r>
                <a:rPr lang="fr-FR" altLang="ko-KR" sz="900" dirty="0">
                  <a:solidFill>
                    <a:srgbClr val="1E2124"/>
                  </a:solidFill>
                  <a:latin typeface="Poppins"/>
                </a:rPr>
                <a:t>Il ne s'agit pas d'un moyen de paiement ou d'un instrument de paiement, mais d'un moyen de transporter des informations relatives aux comptes de paiement et aux transactions vis des API Premium</a:t>
              </a:r>
            </a:p>
          </p:txBody>
        </p:sp>
        <p:sp>
          <p:nvSpPr>
            <p:cNvPr id="55" name="TextBox 10">
              <a:extLst>
                <a:ext uri="{FF2B5EF4-FFF2-40B4-BE49-F238E27FC236}">
                  <a16:creationId xmlns:a16="http://schemas.microsoft.com/office/drawing/2014/main" id="{0122A6DF-35C7-EEAB-6F65-D1A633A4AD2C}"/>
                </a:ext>
              </a:extLst>
            </p:cNvPr>
            <p:cNvSpPr txBox="1"/>
            <p:nvPr/>
          </p:nvSpPr>
          <p:spPr>
            <a:xfrm>
              <a:off x="6640876" y="5200801"/>
              <a:ext cx="1891564" cy="369332"/>
            </a:xfrm>
            <a:prstGeom prst="rect">
              <a:avLst/>
            </a:prstGeom>
            <a:noFill/>
            <a:ln w="3175">
              <a:noFill/>
            </a:ln>
          </p:spPr>
          <p:txBody>
            <a:bodyPr wrap="square" rtlCol="0" anchor="ctr">
              <a:spAutoFit/>
            </a:bodyPr>
            <a:lstStyle/>
            <a:p>
              <a:r>
                <a:rPr lang="fr-FR" altLang="ko-KR" b="1" dirty="0">
                  <a:solidFill>
                    <a:srgbClr val="832995"/>
                  </a:solidFill>
                  <a:latin typeface="Poppins"/>
                  <a:cs typeface="Arial" pitchFamily="34" charset="0"/>
                </a:rPr>
                <a:t>SPAA</a:t>
              </a:r>
              <a:r>
                <a:rPr lang="fr-FR" altLang="ko-KR" sz="1200" b="1" dirty="0">
                  <a:solidFill>
                    <a:srgbClr val="832995"/>
                  </a:solidFill>
                  <a:latin typeface="Poppins"/>
                  <a:cs typeface="Arial" pitchFamily="34" charset="0"/>
                </a:rPr>
                <a:t> </a:t>
              </a:r>
            </a:p>
          </p:txBody>
        </p:sp>
      </p:grpSp>
      <p:grpSp>
        <p:nvGrpSpPr>
          <p:cNvPr id="56" name="Group 2">
            <a:extLst>
              <a:ext uri="{FF2B5EF4-FFF2-40B4-BE49-F238E27FC236}">
                <a16:creationId xmlns:a16="http://schemas.microsoft.com/office/drawing/2014/main" id="{940DAD02-291A-F6C1-E9F2-1CA6D6880814}"/>
              </a:ext>
            </a:extLst>
          </p:cNvPr>
          <p:cNvGrpSpPr/>
          <p:nvPr/>
        </p:nvGrpSpPr>
        <p:grpSpPr>
          <a:xfrm>
            <a:off x="164885" y="1437511"/>
            <a:ext cx="3996568" cy="1514586"/>
            <a:chOff x="104609" y="1817627"/>
            <a:chExt cx="2548192" cy="1514586"/>
          </a:xfrm>
        </p:grpSpPr>
        <p:sp>
          <p:nvSpPr>
            <p:cNvPr id="57" name="TextBox 12">
              <a:extLst>
                <a:ext uri="{FF2B5EF4-FFF2-40B4-BE49-F238E27FC236}">
                  <a16:creationId xmlns:a16="http://schemas.microsoft.com/office/drawing/2014/main" id="{3AD7714B-7A09-EB56-B6C8-EDC7410C1D2A}"/>
                </a:ext>
              </a:extLst>
            </p:cNvPr>
            <p:cNvSpPr txBox="1"/>
            <p:nvPr/>
          </p:nvSpPr>
          <p:spPr>
            <a:xfrm>
              <a:off x="104609" y="2101107"/>
              <a:ext cx="2548192" cy="1231106"/>
            </a:xfrm>
            <a:prstGeom prst="rect">
              <a:avLst/>
            </a:prstGeom>
            <a:noFill/>
          </p:spPr>
          <p:txBody>
            <a:bodyPr wrap="square" rtlCol="0">
              <a:spAutoFit/>
            </a:bodyPr>
            <a:lstStyle/>
            <a:p>
              <a:r>
                <a:rPr lang="fr-FR" sz="1050" b="1" dirty="0">
                  <a:solidFill>
                    <a:srgbClr val="1E2124"/>
                  </a:solidFill>
                  <a:latin typeface="Poppins"/>
                </a:rPr>
                <a:t>Harmoniser l’application des règles dans l’UE</a:t>
              </a:r>
            </a:p>
            <a:p>
              <a:endParaRPr lang="fr-FR" altLang="ko-KR" sz="900" dirty="0">
                <a:solidFill>
                  <a:srgbClr val="1E2124">
                    <a:lumMod val="65000"/>
                    <a:lumOff val="35000"/>
                  </a:srgbClr>
                </a:solidFill>
                <a:latin typeface="Poppins"/>
                <a:cs typeface="Arial" pitchFamily="34" charset="0"/>
              </a:endParaRPr>
            </a:p>
            <a:p>
              <a:pPr marL="171450" indent="-171450">
                <a:spcBef>
                  <a:spcPts val="300"/>
                </a:spcBef>
                <a:buFont typeface="Arial" panose="020B0604020202020204" pitchFamily="34" charset="0"/>
                <a:buChar char="•"/>
              </a:pPr>
              <a:r>
                <a:rPr lang="fr-FR" altLang="ko-KR" sz="900" dirty="0">
                  <a:solidFill>
                    <a:srgbClr val="1E2124">
                      <a:lumMod val="65000"/>
                      <a:lumOff val="35000"/>
                    </a:srgbClr>
                  </a:solidFill>
                  <a:latin typeface="Poppins"/>
                  <a:cs typeface="Arial" pitchFamily="34" charset="0"/>
                </a:rPr>
                <a:t>Harmoniser l’application des règles dans l’UE</a:t>
              </a:r>
            </a:p>
            <a:p>
              <a:pPr marL="171450" indent="-171450">
                <a:spcBef>
                  <a:spcPts val="300"/>
                </a:spcBef>
                <a:buFont typeface="Arial" panose="020B0604020202020204" pitchFamily="34" charset="0"/>
                <a:buChar char="•"/>
              </a:pPr>
              <a:r>
                <a:rPr lang="fr-FR" altLang="ko-KR" sz="900" dirty="0">
                  <a:solidFill>
                    <a:srgbClr val="1E2124">
                      <a:lumMod val="65000"/>
                      <a:lumOff val="35000"/>
                    </a:srgbClr>
                  </a:solidFill>
                  <a:latin typeface="Poppins"/>
                  <a:cs typeface="Arial" pitchFamily="34" charset="0"/>
                </a:rPr>
                <a:t>Renforcer les règles de partage d’informations entre Banques et PSP</a:t>
              </a:r>
            </a:p>
            <a:p>
              <a:pPr marL="171450" indent="-171450">
                <a:spcBef>
                  <a:spcPts val="300"/>
                </a:spcBef>
                <a:buFont typeface="Arial" panose="020B0604020202020204" pitchFamily="34" charset="0"/>
                <a:buChar char="•"/>
              </a:pPr>
              <a:r>
                <a:rPr lang="fr-FR" altLang="ko-KR" sz="900" dirty="0">
                  <a:solidFill>
                    <a:srgbClr val="1E2124">
                      <a:lumMod val="65000"/>
                      <a:lumOff val="35000"/>
                    </a:srgbClr>
                  </a:solidFill>
                  <a:latin typeface="Poppins"/>
                  <a:cs typeface="Arial" pitchFamily="34" charset="0"/>
                </a:rPr>
                <a:t>Renforcer les normes de protection des consommateurs </a:t>
              </a:r>
            </a:p>
            <a:p>
              <a:pPr marL="171450" indent="-171450">
                <a:spcBef>
                  <a:spcPts val="300"/>
                </a:spcBef>
                <a:buFont typeface="Arial" panose="020B0604020202020204" pitchFamily="34" charset="0"/>
                <a:buChar char="•"/>
              </a:pPr>
              <a:r>
                <a:rPr lang="fr-FR" altLang="ko-KR" sz="900" dirty="0">
                  <a:solidFill>
                    <a:srgbClr val="1E2124">
                      <a:lumMod val="65000"/>
                      <a:lumOff val="35000"/>
                    </a:srgbClr>
                  </a:solidFill>
                  <a:latin typeface="Poppins"/>
                  <a:cs typeface="Arial" pitchFamily="34" charset="0"/>
                </a:rPr>
                <a:t>Avoir une règlementation applicable par tous les pays de l’UE    </a:t>
              </a:r>
            </a:p>
          </p:txBody>
        </p:sp>
        <p:sp>
          <p:nvSpPr>
            <p:cNvPr id="58" name="TextBox 13">
              <a:extLst>
                <a:ext uri="{FF2B5EF4-FFF2-40B4-BE49-F238E27FC236}">
                  <a16:creationId xmlns:a16="http://schemas.microsoft.com/office/drawing/2014/main" id="{3F1E0ADE-89B1-136B-C0B0-005C0FBBB65C}"/>
                </a:ext>
              </a:extLst>
            </p:cNvPr>
            <p:cNvSpPr txBox="1"/>
            <p:nvPr/>
          </p:nvSpPr>
          <p:spPr>
            <a:xfrm>
              <a:off x="1043608" y="1817627"/>
              <a:ext cx="1609193" cy="369332"/>
            </a:xfrm>
            <a:prstGeom prst="rect">
              <a:avLst/>
            </a:prstGeom>
            <a:noFill/>
            <a:ln w="3175">
              <a:noFill/>
            </a:ln>
          </p:spPr>
          <p:txBody>
            <a:bodyPr wrap="square" rtlCol="0" anchor="ctr">
              <a:spAutoFit/>
            </a:bodyPr>
            <a:lstStyle/>
            <a:p>
              <a:pPr algn="r"/>
              <a:r>
                <a:rPr lang="fr-FR" altLang="ko-KR" b="1" dirty="0">
                  <a:solidFill>
                    <a:srgbClr val="832995"/>
                  </a:solidFill>
                  <a:latin typeface="Poppins"/>
                  <a:cs typeface="Arial" pitchFamily="34" charset="0"/>
                </a:rPr>
                <a:t>PSR</a:t>
              </a:r>
              <a:endParaRPr lang="fr-FR" altLang="ko-KR" sz="1400" b="1" dirty="0">
                <a:solidFill>
                  <a:srgbClr val="832995"/>
                </a:solidFill>
                <a:latin typeface="Poppins"/>
                <a:cs typeface="Arial" pitchFamily="34" charset="0"/>
              </a:endParaRPr>
            </a:p>
          </p:txBody>
        </p:sp>
      </p:grpSp>
      <p:grpSp>
        <p:nvGrpSpPr>
          <p:cNvPr id="59" name="Group 5">
            <a:extLst>
              <a:ext uri="{FF2B5EF4-FFF2-40B4-BE49-F238E27FC236}">
                <a16:creationId xmlns:a16="http://schemas.microsoft.com/office/drawing/2014/main" id="{3EDB9A71-2AF9-0C2D-375E-9B033DEF8235}"/>
              </a:ext>
            </a:extLst>
          </p:cNvPr>
          <p:cNvGrpSpPr/>
          <p:nvPr/>
        </p:nvGrpSpPr>
        <p:grpSpPr>
          <a:xfrm>
            <a:off x="65145" y="3295053"/>
            <a:ext cx="3384351" cy="1329921"/>
            <a:chOff x="-21832" y="3257787"/>
            <a:chExt cx="1890646" cy="1329921"/>
          </a:xfrm>
        </p:grpSpPr>
        <p:sp>
          <p:nvSpPr>
            <p:cNvPr id="60" name="TextBox 15">
              <a:extLst>
                <a:ext uri="{FF2B5EF4-FFF2-40B4-BE49-F238E27FC236}">
                  <a16:creationId xmlns:a16="http://schemas.microsoft.com/office/drawing/2014/main" id="{715F4F2A-5964-ABF4-6F2F-C934942C02C0}"/>
                </a:ext>
              </a:extLst>
            </p:cNvPr>
            <p:cNvSpPr txBox="1"/>
            <p:nvPr/>
          </p:nvSpPr>
          <p:spPr>
            <a:xfrm>
              <a:off x="131728" y="3541268"/>
              <a:ext cx="1687577" cy="1046440"/>
            </a:xfrm>
            <a:prstGeom prst="rect">
              <a:avLst/>
            </a:prstGeom>
            <a:noFill/>
          </p:spPr>
          <p:txBody>
            <a:bodyPr wrap="square" rtlCol="0">
              <a:spAutoFit/>
            </a:bodyPr>
            <a:lstStyle/>
            <a:p>
              <a:pPr>
                <a:spcBef>
                  <a:spcPts val="300"/>
                </a:spcBef>
              </a:pPr>
              <a:endParaRPr lang="fr-FR" altLang="ko-KR" sz="1200" dirty="0">
                <a:solidFill>
                  <a:srgbClr val="1E2124">
                    <a:lumMod val="65000"/>
                    <a:lumOff val="35000"/>
                  </a:srgbClr>
                </a:solidFill>
                <a:latin typeface="Poppins"/>
                <a:cs typeface="Arial" pitchFamily="34" charset="0"/>
              </a:endParaRPr>
            </a:p>
            <a:p>
              <a:pPr>
                <a:spcBef>
                  <a:spcPts val="300"/>
                </a:spcBef>
              </a:pPr>
              <a:r>
                <a:rPr lang="fr-FR" altLang="ko-KR" sz="900" dirty="0">
                  <a:solidFill>
                    <a:srgbClr val="1E2124">
                      <a:lumMod val="65000"/>
                      <a:lumOff val="35000"/>
                    </a:srgbClr>
                  </a:solidFill>
                  <a:latin typeface="Poppins"/>
                  <a:cs typeface="Arial" pitchFamily="34" charset="0"/>
                </a:rPr>
                <a:t>Facilitation de l’interopérabilité entre les différents schèmes et plateformes de paiement </a:t>
              </a:r>
            </a:p>
            <a:p>
              <a:pPr>
                <a:spcBef>
                  <a:spcPts val="300"/>
                </a:spcBef>
              </a:pPr>
              <a:r>
                <a:rPr lang="fr-FR" altLang="ko-KR" sz="900" dirty="0">
                  <a:solidFill>
                    <a:srgbClr val="1E2124">
                      <a:lumMod val="65000"/>
                      <a:lumOff val="35000"/>
                    </a:srgbClr>
                  </a:solidFill>
                  <a:latin typeface="Poppins"/>
                  <a:cs typeface="Arial" pitchFamily="34" charset="0"/>
                </a:rPr>
                <a:t>Usages des données supplémentaire d’identification ( LEI, données permette identification)  </a:t>
              </a:r>
            </a:p>
          </p:txBody>
        </p:sp>
        <p:sp>
          <p:nvSpPr>
            <p:cNvPr id="61" name="TextBox 16">
              <a:extLst>
                <a:ext uri="{FF2B5EF4-FFF2-40B4-BE49-F238E27FC236}">
                  <a16:creationId xmlns:a16="http://schemas.microsoft.com/office/drawing/2014/main" id="{E492B945-E666-D1AA-11C1-49BD354B6245}"/>
                </a:ext>
              </a:extLst>
            </p:cNvPr>
            <p:cNvSpPr txBox="1"/>
            <p:nvPr/>
          </p:nvSpPr>
          <p:spPr>
            <a:xfrm>
              <a:off x="-21832" y="3257787"/>
              <a:ext cx="1890646" cy="369332"/>
            </a:xfrm>
            <a:prstGeom prst="rect">
              <a:avLst/>
            </a:prstGeom>
            <a:noFill/>
            <a:ln w="3175">
              <a:noFill/>
            </a:ln>
          </p:spPr>
          <p:txBody>
            <a:bodyPr wrap="square" rtlCol="0" anchor="ctr">
              <a:spAutoFit/>
            </a:bodyPr>
            <a:lstStyle/>
            <a:p>
              <a:pPr algn="r"/>
              <a:r>
                <a:rPr lang="fr-FR" altLang="ko-KR" b="1" dirty="0">
                  <a:solidFill>
                    <a:srgbClr val="25C0C2"/>
                  </a:solidFill>
                  <a:latin typeface="Poppins"/>
                  <a:cs typeface="Arial" pitchFamily="34" charset="0"/>
                </a:rPr>
                <a:t>Nouvelle Release SEPA EPC</a:t>
              </a:r>
            </a:p>
          </p:txBody>
        </p:sp>
      </p:grpSp>
      <p:grpSp>
        <p:nvGrpSpPr>
          <p:cNvPr id="62" name="Group 6">
            <a:extLst>
              <a:ext uri="{FF2B5EF4-FFF2-40B4-BE49-F238E27FC236}">
                <a16:creationId xmlns:a16="http://schemas.microsoft.com/office/drawing/2014/main" id="{EFC41D0F-DC57-8E10-4B41-3C55390F6EC2}"/>
              </a:ext>
            </a:extLst>
          </p:cNvPr>
          <p:cNvGrpSpPr/>
          <p:nvPr/>
        </p:nvGrpSpPr>
        <p:grpSpPr>
          <a:xfrm>
            <a:off x="340025" y="4888104"/>
            <a:ext cx="3835837" cy="1100301"/>
            <a:chOff x="135082" y="4904945"/>
            <a:chExt cx="2445711" cy="1100301"/>
          </a:xfrm>
        </p:grpSpPr>
        <p:sp>
          <p:nvSpPr>
            <p:cNvPr id="63" name="TextBox 18">
              <a:extLst>
                <a:ext uri="{FF2B5EF4-FFF2-40B4-BE49-F238E27FC236}">
                  <a16:creationId xmlns:a16="http://schemas.microsoft.com/office/drawing/2014/main" id="{C5D11A33-4BE8-A25E-15FE-34CBC16F70D0}"/>
                </a:ext>
              </a:extLst>
            </p:cNvPr>
            <p:cNvSpPr txBox="1"/>
            <p:nvPr/>
          </p:nvSpPr>
          <p:spPr>
            <a:xfrm>
              <a:off x="971600" y="5553911"/>
              <a:ext cx="1609193" cy="276999"/>
            </a:xfrm>
            <a:prstGeom prst="rect">
              <a:avLst/>
            </a:prstGeom>
            <a:noFill/>
          </p:spPr>
          <p:txBody>
            <a:bodyPr wrap="square" rtlCol="0">
              <a:spAutoFit/>
            </a:bodyPr>
            <a:lstStyle/>
            <a:p>
              <a:pPr algn="r"/>
              <a:r>
                <a:rPr lang="fr-FR" altLang="ko-KR" sz="1200" dirty="0">
                  <a:solidFill>
                    <a:srgbClr val="1E2124">
                      <a:lumMod val="65000"/>
                      <a:lumOff val="35000"/>
                    </a:srgbClr>
                  </a:solidFill>
                  <a:latin typeface="Poppins"/>
                  <a:cs typeface="Arial" pitchFamily="34" charset="0"/>
                </a:rPr>
                <a:t> .    </a:t>
              </a:r>
            </a:p>
          </p:txBody>
        </p:sp>
        <p:sp>
          <p:nvSpPr>
            <p:cNvPr id="64" name="TextBox 19">
              <a:extLst>
                <a:ext uri="{FF2B5EF4-FFF2-40B4-BE49-F238E27FC236}">
                  <a16:creationId xmlns:a16="http://schemas.microsoft.com/office/drawing/2014/main" id="{672E26A1-771B-8D45-11AD-BEFCE23C5010}"/>
                </a:ext>
              </a:extLst>
            </p:cNvPr>
            <p:cNvSpPr txBox="1"/>
            <p:nvPr/>
          </p:nvSpPr>
          <p:spPr>
            <a:xfrm>
              <a:off x="135082" y="4904945"/>
              <a:ext cx="2445711" cy="1100301"/>
            </a:xfrm>
            <a:prstGeom prst="rect">
              <a:avLst/>
            </a:prstGeom>
            <a:noFill/>
            <a:ln w="3175">
              <a:noFill/>
            </a:ln>
          </p:spPr>
          <p:txBody>
            <a:bodyPr wrap="square" rtlCol="0" anchor="ctr">
              <a:spAutoFit/>
            </a:bodyPr>
            <a:lstStyle/>
            <a:p>
              <a:pPr algn="r"/>
              <a:r>
                <a:rPr lang="fr-FR" altLang="ko-KR" b="1" dirty="0">
                  <a:solidFill>
                    <a:srgbClr val="C56024"/>
                  </a:solidFill>
                  <a:latin typeface="Poppins"/>
                  <a:cs typeface="Arial" pitchFamily="34" charset="0"/>
                </a:rPr>
                <a:t>GENERALISATION DE L’IP</a:t>
              </a:r>
            </a:p>
            <a:p>
              <a:pPr>
                <a:spcBef>
                  <a:spcPts val="300"/>
                </a:spcBef>
              </a:pPr>
              <a:r>
                <a:rPr lang="fr-FR" altLang="ko-KR" sz="900" dirty="0">
                  <a:solidFill>
                    <a:srgbClr val="1E2124">
                      <a:lumMod val="65000"/>
                      <a:lumOff val="35000"/>
                    </a:srgbClr>
                  </a:solidFill>
                  <a:latin typeface="Poppins"/>
                  <a:cs typeface="Arial" pitchFamily="34" charset="0"/>
                </a:rPr>
                <a:t>Vérification de l’extension à tous les virements en devises de l’UE du service de vérification de l'IBAN (cohérence du couple IBAN/bénéficiaire), sachant que ce service est déjà rendu obligatoire pour les virements instantanés dans la proposition de règlement sur les  virements instantanés </a:t>
              </a:r>
            </a:p>
          </p:txBody>
        </p:sp>
      </p:grpSp>
      <p:grpSp>
        <p:nvGrpSpPr>
          <p:cNvPr id="65" name="Group 51">
            <a:extLst>
              <a:ext uri="{FF2B5EF4-FFF2-40B4-BE49-F238E27FC236}">
                <a16:creationId xmlns:a16="http://schemas.microsoft.com/office/drawing/2014/main" id="{91FA822C-E68F-A70B-EF41-C3813A6A5091}"/>
              </a:ext>
            </a:extLst>
          </p:cNvPr>
          <p:cNvGrpSpPr/>
          <p:nvPr/>
        </p:nvGrpSpPr>
        <p:grpSpPr>
          <a:xfrm>
            <a:off x="3449496" y="1696652"/>
            <a:ext cx="5222675" cy="4151807"/>
            <a:chOff x="2483768" y="1378094"/>
            <a:chExt cx="4104457" cy="3243788"/>
          </a:xfrm>
        </p:grpSpPr>
        <p:cxnSp>
          <p:nvCxnSpPr>
            <p:cNvPr id="66" name="Straight Connector 7">
              <a:extLst>
                <a:ext uri="{FF2B5EF4-FFF2-40B4-BE49-F238E27FC236}">
                  <a16:creationId xmlns:a16="http://schemas.microsoft.com/office/drawing/2014/main" id="{EC8F86F3-7D98-28E4-6A0A-A9301312B783}"/>
                </a:ext>
              </a:extLst>
            </p:cNvPr>
            <p:cNvCxnSpPr/>
            <p:nvPr/>
          </p:nvCxnSpPr>
          <p:spPr>
            <a:xfrm flipV="1">
              <a:off x="4572000" y="2139702"/>
              <a:ext cx="648072" cy="858572"/>
            </a:xfrm>
            <a:prstGeom prst="line">
              <a:avLst/>
            </a:prstGeom>
            <a:noFill/>
            <a:ln w="38100" cap="flat" cmpd="sng" algn="ctr">
              <a:solidFill>
                <a:srgbClr val="C56024"/>
              </a:solidFill>
              <a:prstDash val="solid"/>
              <a:miter lim="800000"/>
              <a:tailEnd type="arrow"/>
            </a:ln>
            <a:effectLst/>
          </p:spPr>
        </p:cxnSp>
        <p:cxnSp>
          <p:nvCxnSpPr>
            <p:cNvPr id="67" name="Straight Connector 31">
              <a:extLst>
                <a:ext uri="{FF2B5EF4-FFF2-40B4-BE49-F238E27FC236}">
                  <a16:creationId xmlns:a16="http://schemas.microsoft.com/office/drawing/2014/main" id="{4F001492-2506-F5AC-09C5-4EDA666EF3E3}"/>
                </a:ext>
              </a:extLst>
            </p:cNvPr>
            <p:cNvCxnSpPr/>
            <p:nvPr/>
          </p:nvCxnSpPr>
          <p:spPr>
            <a:xfrm flipV="1">
              <a:off x="4572000" y="2998274"/>
              <a:ext cx="1152128" cy="5276"/>
            </a:xfrm>
            <a:prstGeom prst="line">
              <a:avLst/>
            </a:prstGeom>
            <a:noFill/>
            <a:ln w="38100" cap="flat" cmpd="sng" algn="ctr">
              <a:solidFill>
                <a:srgbClr val="25C0C2"/>
              </a:solidFill>
              <a:prstDash val="solid"/>
              <a:miter lim="800000"/>
              <a:tailEnd type="arrow"/>
            </a:ln>
            <a:effectLst/>
          </p:spPr>
        </p:cxnSp>
        <p:cxnSp>
          <p:nvCxnSpPr>
            <p:cNvPr id="68" name="Straight Connector 34">
              <a:extLst>
                <a:ext uri="{FF2B5EF4-FFF2-40B4-BE49-F238E27FC236}">
                  <a16:creationId xmlns:a16="http://schemas.microsoft.com/office/drawing/2014/main" id="{7090D61E-B613-8FC7-8CE8-F4C6860CD994}"/>
                </a:ext>
              </a:extLst>
            </p:cNvPr>
            <p:cNvCxnSpPr/>
            <p:nvPr/>
          </p:nvCxnSpPr>
          <p:spPr>
            <a:xfrm>
              <a:off x="4572000" y="3001702"/>
              <a:ext cx="648072" cy="900100"/>
            </a:xfrm>
            <a:prstGeom prst="line">
              <a:avLst/>
            </a:prstGeom>
            <a:noFill/>
            <a:ln w="38100" cap="flat" cmpd="sng" algn="ctr">
              <a:solidFill>
                <a:srgbClr val="832995"/>
              </a:solidFill>
              <a:prstDash val="solid"/>
              <a:miter lim="800000"/>
              <a:tailEnd type="arrow"/>
            </a:ln>
            <a:effectLst/>
          </p:spPr>
        </p:cxnSp>
        <p:cxnSp>
          <p:nvCxnSpPr>
            <p:cNvPr id="69" name="Straight Connector 37">
              <a:extLst>
                <a:ext uri="{FF2B5EF4-FFF2-40B4-BE49-F238E27FC236}">
                  <a16:creationId xmlns:a16="http://schemas.microsoft.com/office/drawing/2014/main" id="{1500FE5D-CBAE-4347-D887-860213DFB007}"/>
                </a:ext>
              </a:extLst>
            </p:cNvPr>
            <p:cNvCxnSpPr/>
            <p:nvPr/>
          </p:nvCxnSpPr>
          <p:spPr>
            <a:xfrm flipH="1" flipV="1">
              <a:off x="3893820" y="2139702"/>
              <a:ext cx="678180" cy="863848"/>
            </a:xfrm>
            <a:prstGeom prst="line">
              <a:avLst/>
            </a:prstGeom>
            <a:noFill/>
            <a:ln w="38100" cap="flat" cmpd="sng" algn="ctr">
              <a:solidFill>
                <a:srgbClr val="832995"/>
              </a:solidFill>
              <a:prstDash val="solid"/>
              <a:miter lim="800000"/>
              <a:tailEnd type="arrow"/>
            </a:ln>
            <a:effectLst/>
          </p:spPr>
        </p:cxnSp>
        <p:cxnSp>
          <p:nvCxnSpPr>
            <p:cNvPr id="70" name="Straight Connector 48">
              <a:extLst>
                <a:ext uri="{FF2B5EF4-FFF2-40B4-BE49-F238E27FC236}">
                  <a16:creationId xmlns:a16="http://schemas.microsoft.com/office/drawing/2014/main" id="{ED4B6AA2-6BCA-E317-0520-83C483BF003F}"/>
                </a:ext>
              </a:extLst>
            </p:cNvPr>
            <p:cNvCxnSpPr/>
            <p:nvPr/>
          </p:nvCxnSpPr>
          <p:spPr>
            <a:xfrm flipH="1">
              <a:off x="3419872" y="3001702"/>
              <a:ext cx="1152128" cy="0"/>
            </a:xfrm>
            <a:prstGeom prst="line">
              <a:avLst/>
            </a:prstGeom>
            <a:noFill/>
            <a:ln w="38100" cap="flat" cmpd="sng" algn="ctr">
              <a:solidFill>
                <a:srgbClr val="25C0C2"/>
              </a:solidFill>
              <a:prstDash val="solid"/>
              <a:miter lim="800000"/>
              <a:tailEnd type="arrow"/>
            </a:ln>
            <a:effectLst/>
          </p:spPr>
        </p:cxnSp>
        <p:cxnSp>
          <p:nvCxnSpPr>
            <p:cNvPr id="71" name="Straight Connector 49">
              <a:extLst>
                <a:ext uri="{FF2B5EF4-FFF2-40B4-BE49-F238E27FC236}">
                  <a16:creationId xmlns:a16="http://schemas.microsoft.com/office/drawing/2014/main" id="{5F6CEB2E-8164-3A79-F356-03F5F2C3C740}"/>
                </a:ext>
              </a:extLst>
            </p:cNvPr>
            <p:cNvCxnSpPr/>
            <p:nvPr/>
          </p:nvCxnSpPr>
          <p:spPr>
            <a:xfrm flipH="1">
              <a:off x="3893820" y="3003550"/>
              <a:ext cx="678180" cy="859790"/>
            </a:xfrm>
            <a:prstGeom prst="line">
              <a:avLst/>
            </a:prstGeom>
            <a:noFill/>
            <a:ln w="38100" cap="flat" cmpd="sng" algn="ctr">
              <a:solidFill>
                <a:srgbClr val="C56024"/>
              </a:solidFill>
              <a:prstDash val="solid"/>
              <a:miter lim="800000"/>
              <a:tailEnd type="arrow"/>
            </a:ln>
            <a:effectLst/>
          </p:spPr>
        </p:cxnSp>
        <p:sp>
          <p:nvSpPr>
            <p:cNvPr id="72" name="Oval 16">
              <a:extLst>
                <a:ext uri="{FF2B5EF4-FFF2-40B4-BE49-F238E27FC236}">
                  <a16:creationId xmlns:a16="http://schemas.microsoft.com/office/drawing/2014/main" id="{912B6E7D-A514-E565-06EF-20C1E0D81035}"/>
                </a:ext>
              </a:extLst>
            </p:cNvPr>
            <p:cNvSpPr/>
            <p:nvPr/>
          </p:nvSpPr>
          <p:spPr>
            <a:xfrm>
              <a:off x="3840480" y="2266754"/>
              <a:ext cx="1463040" cy="1463040"/>
            </a:xfrm>
            <a:prstGeom prst="ellipse">
              <a:avLst/>
            </a:prstGeom>
            <a:solidFill>
              <a:srgbClr val="00A4E3"/>
            </a:solidFill>
            <a:ln w="38100" cap="flat" cmpd="sng" algn="ctr">
              <a:solidFill>
                <a:srgbClr val="00A4E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altLang="ko-KR" sz="2700" b="0" i="0" u="none" strike="noStrike" kern="0" cap="none" spc="0" normalizeH="0" baseline="0" noProof="0" dirty="0">
                <a:ln>
                  <a:noFill/>
                </a:ln>
                <a:solidFill>
                  <a:srgbClr val="FFFFFF"/>
                </a:solidFill>
                <a:effectLst/>
                <a:uLnTx/>
                <a:uFillTx/>
                <a:latin typeface="Poppins"/>
                <a:ea typeface="+mn-ea"/>
                <a:cs typeface="+mn-cs"/>
              </a:endParaRPr>
            </a:p>
          </p:txBody>
        </p:sp>
        <p:grpSp>
          <p:nvGrpSpPr>
            <p:cNvPr id="73" name="Group 4">
              <a:extLst>
                <a:ext uri="{FF2B5EF4-FFF2-40B4-BE49-F238E27FC236}">
                  <a16:creationId xmlns:a16="http://schemas.microsoft.com/office/drawing/2014/main" id="{C35FA09D-A8CB-DF78-E223-DB51449A30B5}"/>
                </a:ext>
              </a:extLst>
            </p:cNvPr>
            <p:cNvGrpSpPr/>
            <p:nvPr/>
          </p:nvGrpSpPr>
          <p:grpSpPr>
            <a:xfrm>
              <a:off x="5148065" y="1378094"/>
              <a:ext cx="1440160" cy="3240360"/>
              <a:chOff x="5292077" y="1378094"/>
              <a:chExt cx="1440156" cy="3240358"/>
            </a:xfrm>
          </p:grpSpPr>
          <p:sp>
            <p:nvSpPr>
              <p:cNvPr id="78" name="Oval 17">
                <a:extLst>
                  <a:ext uri="{FF2B5EF4-FFF2-40B4-BE49-F238E27FC236}">
                    <a16:creationId xmlns:a16="http://schemas.microsoft.com/office/drawing/2014/main" id="{9EF22CB9-4516-26DC-67B2-CB32F325BDB4}"/>
                  </a:ext>
                </a:extLst>
              </p:cNvPr>
              <p:cNvSpPr/>
              <p:nvPr/>
            </p:nvSpPr>
            <p:spPr>
              <a:xfrm>
                <a:off x="6012153" y="2638233"/>
                <a:ext cx="720080" cy="720080"/>
              </a:xfrm>
              <a:prstGeom prst="ellipse">
                <a:avLst/>
              </a:prstGeom>
              <a:noFill/>
              <a:ln w="38100" cap="flat" cmpd="sng" algn="ctr">
                <a:solidFill>
                  <a:srgbClr val="25C0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altLang="ko-KR" sz="2700" b="0" i="0" u="none" strike="noStrike" kern="0" cap="none" spc="0" normalizeH="0" baseline="0" noProof="0" dirty="0">
                  <a:ln>
                    <a:noFill/>
                  </a:ln>
                  <a:solidFill>
                    <a:srgbClr val="FFFFFF"/>
                  </a:solidFill>
                  <a:effectLst/>
                  <a:uLnTx/>
                  <a:uFillTx/>
                  <a:latin typeface="Poppins"/>
                  <a:ea typeface="+mn-ea"/>
                  <a:cs typeface="+mn-cs"/>
                </a:endParaRPr>
              </a:p>
            </p:txBody>
          </p:sp>
          <p:sp>
            <p:nvSpPr>
              <p:cNvPr id="79" name="Oval 18">
                <a:extLst>
                  <a:ext uri="{FF2B5EF4-FFF2-40B4-BE49-F238E27FC236}">
                    <a16:creationId xmlns:a16="http://schemas.microsoft.com/office/drawing/2014/main" id="{1F37E0A1-E70A-1FB0-B625-F466A03F5918}"/>
                  </a:ext>
                </a:extLst>
              </p:cNvPr>
              <p:cNvSpPr/>
              <p:nvPr/>
            </p:nvSpPr>
            <p:spPr>
              <a:xfrm>
                <a:off x="5292077" y="3898372"/>
                <a:ext cx="720080" cy="720080"/>
              </a:xfrm>
              <a:prstGeom prst="ellipse">
                <a:avLst/>
              </a:prstGeom>
              <a:noFill/>
              <a:ln w="38100" cap="flat" cmpd="sng" algn="ctr">
                <a:solidFill>
                  <a:srgbClr val="83299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altLang="ko-KR" sz="2700" b="0" i="0" u="none" strike="noStrike" kern="0" cap="none" spc="0" normalizeH="0" baseline="0" noProof="0" dirty="0">
                  <a:ln>
                    <a:noFill/>
                  </a:ln>
                  <a:solidFill>
                    <a:srgbClr val="FFFFFF"/>
                  </a:solidFill>
                  <a:effectLst/>
                  <a:uLnTx/>
                  <a:uFillTx/>
                  <a:latin typeface="Poppins"/>
                  <a:ea typeface="+mn-ea"/>
                  <a:cs typeface="+mn-cs"/>
                </a:endParaRPr>
              </a:p>
            </p:txBody>
          </p:sp>
          <p:sp>
            <p:nvSpPr>
              <p:cNvPr id="80" name="Oval 19">
                <a:extLst>
                  <a:ext uri="{FF2B5EF4-FFF2-40B4-BE49-F238E27FC236}">
                    <a16:creationId xmlns:a16="http://schemas.microsoft.com/office/drawing/2014/main" id="{F48318FC-A671-8CA2-8633-C5064724CDA9}"/>
                  </a:ext>
                </a:extLst>
              </p:cNvPr>
              <p:cNvSpPr/>
              <p:nvPr/>
            </p:nvSpPr>
            <p:spPr>
              <a:xfrm>
                <a:off x="5292080" y="1378094"/>
                <a:ext cx="720080" cy="720080"/>
              </a:xfrm>
              <a:prstGeom prst="ellipse">
                <a:avLst/>
              </a:prstGeom>
              <a:noFill/>
              <a:ln w="38100" cap="flat" cmpd="sng" algn="ctr">
                <a:solidFill>
                  <a:srgbClr val="C5602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altLang="ko-KR" sz="2700" b="0" i="0" u="none" strike="noStrike" kern="0" cap="none" spc="0" normalizeH="0" baseline="0" noProof="0" dirty="0">
                  <a:ln>
                    <a:noFill/>
                  </a:ln>
                  <a:solidFill>
                    <a:srgbClr val="FFFFFF"/>
                  </a:solidFill>
                  <a:effectLst/>
                  <a:uLnTx/>
                  <a:uFillTx/>
                  <a:latin typeface="Poppins"/>
                  <a:ea typeface="+mn-ea"/>
                  <a:cs typeface="+mn-cs"/>
                </a:endParaRPr>
              </a:p>
            </p:txBody>
          </p:sp>
        </p:grpSp>
        <p:grpSp>
          <p:nvGrpSpPr>
            <p:cNvPr id="74" name="Group 3">
              <a:extLst>
                <a:ext uri="{FF2B5EF4-FFF2-40B4-BE49-F238E27FC236}">
                  <a16:creationId xmlns:a16="http://schemas.microsoft.com/office/drawing/2014/main" id="{E193690C-762B-D2FF-0144-F66B64371FA2}"/>
                </a:ext>
              </a:extLst>
            </p:cNvPr>
            <p:cNvGrpSpPr/>
            <p:nvPr/>
          </p:nvGrpSpPr>
          <p:grpSpPr>
            <a:xfrm flipH="1">
              <a:off x="2483768" y="1381522"/>
              <a:ext cx="1440160" cy="3240360"/>
              <a:chOff x="5444477" y="1381522"/>
              <a:chExt cx="1440155" cy="3240358"/>
            </a:xfrm>
          </p:grpSpPr>
          <p:sp>
            <p:nvSpPr>
              <p:cNvPr id="75" name="Oval 20">
                <a:extLst>
                  <a:ext uri="{FF2B5EF4-FFF2-40B4-BE49-F238E27FC236}">
                    <a16:creationId xmlns:a16="http://schemas.microsoft.com/office/drawing/2014/main" id="{BB46C2BC-1697-B807-83AD-0B913F76E3E7}"/>
                  </a:ext>
                </a:extLst>
              </p:cNvPr>
              <p:cNvSpPr/>
              <p:nvPr/>
            </p:nvSpPr>
            <p:spPr>
              <a:xfrm>
                <a:off x="6164552" y="2641661"/>
                <a:ext cx="720080" cy="720080"/>
              </a:xfrm>
              <a:prstGeom prst="ellipse">
                <a:avLst/>
              </a:prstGeom>
              <a:noFill/>
              <a:ln w="38100" cap="flat" cmpd="sng" algn="ctr">
                <a:solidFill>
                  <a:srgbClr val="25C0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altLang="ko-KR" sz="2700" b="0" i="0" u="none" strike="noStrike" kern="0" cap="none" spc="0" normalizeH="0" baseline="0" noProof="0" dirty="0">
                  <a:ln>
                    <a:noFill/>
                  </a:ln>
                  <a:solidFill>
                    <a:srgbClr val="FFFFFF"/>
                  </a:solidFill>
                  <a:effectLst/>
                  <a:uLnTx/>
                  <a:uFillTx/>
                  <a:latin typeface="Poppins"/>
                  <a:ea typeface="+mn-ea"/>
                  <a:cs typeface="+mn-cs"/>
                </a:endParaRPr>
              </a:p>
            </p:txBody>
          </p:sp>
          <p:sp>
            <p:nvSpPr>
              <p:cNvPr id="76" name="Oval 21">
                <a:extLst>
                  <a:ext uri="{FF2B5EF4-FFF2-40B4-BE49-F238E27FC236}">
                    <a16:creationId xmlns:a16="http://schemas.microsoft.com/office/drawing/2014/main" id="{3EB09F33-3B17-C58C-B8CD-E3FDAB3B8402}"/>
                  </a:ext>
                </a:extLst>
              </p:cNvPr>
              <p:cNvSpPr/>
              <p:nvPr/>
            </p:nvSpPr>
            <p:spPr>
              <a:xfrm>
                <a:off x="5444477" y="3901800"/>
                <a:ext cx="720080" cy="720080"/>
              </a:xfrm>
              <a:prstGeom prst="ellipse">
                <a:avLst/>
              </a:prstGeom>
              <a:noFill/>
              <a:ln w="38100" cap="flat" cmpd="sng" algn="ctr">
                <a:solidFill>
                  <a:srgbClr val="C5602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altLang="ko-KR" sz="2700" b="0" i="0" u="none" strike="noStrike" kern="0" cap="none" spc="0" normalizeH="0" baseline="0" noProof="0" dirty="0">
                  <a:ln>
                    <a:noFill/>
                  </a:ln>
                  <a:solidFill>
                    <a:srgbClr val="FFFFFF"/>
                  </a:solidFill>
                  <a:effectLst/>
                  <a:uLnTx/>
                  <a:uFillTx/>
                  <a:latin typeface="Poppins"/>
                  <a:ea typeface="+mn-ea"/>
                  <a:cs typeface="+mn-cs"/>
                </a:endParaRPr>
              </a:p>
            </p:txBody>
          </p:sp>
          <p:sp>
            <p:nvSpPr>
              <p:cNvPr id="77" name="Oval 22">
                <a:extLst>
                  <a:ext uri="{FF2B5EF4-FFF2-40B4-BE49-F238E27FC236}">
                    <a16:creationId xmlns:a16="http://schemas.microsoft.com/office/drawing/2014/main" id="{78EE531E-5BED-0196-C576-691236352EE5}"/>
                  </a:ext>
                </a:extLst>
              </p:cNvPr>
              <p:cNvSpPr/>
              <p:nvPr/>
            </p:nvSpPr>
            <p:spPr>
              <a:xfrm>
                <a:off x="5444480" y="1381522"/>
                <a:ext cx="720080" cy="720080"/>
              </a:xfrm>
              <a:prstGeom prst="ellipse">
                <a:avLst/>
              </a:prstGeom>
              <a:noFill/>
              <a:ln w="38100" cap="flat" cmpd="sng" algn="ctr">
                <a:solidFill>
                  <a:srgbClr val="83299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altLang="ko-KR" sz="2700" b="0" i="0" u="none" strike="noStrike" kern="0" cap="none" spc="0" normalizeH="0" baseline="0" noProof="0" dirty="0">
                  <a:ln>
                    <a:noFill/>
                  </a:ln>
                  <a:solidFill>
                    <a:srgbClr val="FFFFFF"/>
                  </a:solidFill>
                  <a:effectLst/>
                  <a:uLnTx/>
                  <a:uFillTx/>
                  <a:latin typeface="Poppins"/>
                  <a:ea typeface="+mn-ea"/>
                  <a:cs typeface="+mn-cs"/>
                </a:endParaRPr>
              </a:p>
            </p:txBody>
          </p:sp>
        </p:grpSp>
      </p:grpSp>
      <p:sp>
        <p:nvSpPr>
          <p:cNvPr id="81" name="TextBox 36">
            <a:extLst>
              <a:ext uri="{FF2B5EF4-FFF2-40B4-BE49-F238E27FC236}">
                <a16:creationId xmlns:a16="http://schemas.microsoft.com/office/drawing/2014/main" id="{4DE4A797-1303-CD45-EA96-098C8E4C5F89}"/>
              </a:ext>
            </a:extLst>
          </p:cNvPr>
          <p:cNvSpPr txBox="1"/>
          <p:nvPr/>
        </p:nvSpPr>
        <p:spPr>
          <a:xfrm>
            <a:off x="5310003" y="3177245"/>
            <a:ext cx="1573152" cy="646331"/>
          </a:xfrm>
          <a:prstGeom prst="rect">
            <a:avLst/>
          </a:prstGeom>
          <a:noFill/>
          <a:ln w="3175">
            <a:noFill/>
          </a:ln>
        </p:spPr>
        <p:txBody>
          <a:bodyPr wrap="square" rtlCol="0" anchor="ctr">
            <a:spAutoFit/>
          </a:bodyPr>
          <a:lstStyle/>
          <a:p>
            <a:pPr algn="ctr"/>
            <a:r>
              <a:rPr lang="fr-FR" altLang="ko-KR" b="1" dirty="0">
                <a:solidFill>
                  <a:srgbClr val="FFFFFF"/>
                </a:solidFill>
                <a:latin typeface="Poppins"/>
                <a:cs typeface="Arial" pitchFamily="34" charset="0"/>
              </a:rPr>
              <a:t>Open Banking</a:t>
            </a:r>
          </a:p>
        </p:txBody>
      </p:sp>
      <p:sp>
        <p:nvSpPr>
          <p:cNvPr id="82" name="Oval 21">
            <a:extLst>
              <a:ext uri="{FF2B5EF4-FFF2-40B4-BE49-F238E27FC236}">
                <a16:creationId xmlns:a16="http://schemas.microsoft.com/office/drawing/2014/main" id="{4110443F-8EF9-2516-AAA3-B6F7D19A1A2A}"/>
              </a:ext>
            </a:extLst>
          </p:cNvPr>
          <p:cNvSpPr>
            <a:spLocks noChangeAspect="1"/>
          </p:cNvSpPr>
          <p:nvPr/>
        </p:nvSpPr>
        <p:spPr>
          <a:xfrm>
            <a:off x="5879231" y="3921434"/>
            <a:ext cx="462505" cy="46636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fr-FR" altLang="ko-KR" sz="1800" b="0" i="0" u="none" strike="noStrike" kern="1200" cap="none" spc="0" normalizeH="0" baseline="0" noProof="0" dirty="0">
              <a:ln>
                <a:noFill/>
              </a:ln>
              <a:solidFill>
                <a:srgbClr val="FFFFFF"/>
              </a:solidFill>
              <a:effectLst/>
              <a:uLnTx/>
              <a:uFillTx/>
              <a:latin typeface="Poppins"/>
              <a:ea typeface="+mn-ea"/>
              <a:cs typeface="+mn-cs"/>
            </a:endParaRPr>
          </a:p>
        </p:txBody>
      </p:sp>
      <p:sp>
        <p:nvSpPr>
          <p:cNvPr id="83" name="Rounded Rectangle 10">
            <a:extLst>
              <a:ext uri="{FF2B5EF4-FFF2-40B4-BE49-F238E27FC236}">
                <a16:creationId xmlns:a16="http://schemas.microsoft.com/office/drawing/2014/main" id="{47CC0A68-13F9-847C-FF9F-7AFACCCF345C}"/>
              </a:ext>
            </a:extLst>
          </p:cNvPr>
          <p:cNvSpPr/>
          <p:nvPr/>
        </p:nvSpPr>
        <p:spPr>
          <a:xfrm>
            <a:off x="4696798" y="5245892"/>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C56024"/>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fr-FR" altLang="ko-KR" sz="1800" b="0" i="0" u="none" strike="noStrike" kern="1200" cap="none" spc="0" normalizeH="0" baseline="0" noProof="0" dirty="0">
              <a:ln>
                <a:noFill/>
              </a:ln>
              <a:solidFill>
                <a:srgbClr val="FFFFFF"/>
              </a:solidFill>
              <a:effectLst/>
              <a:uLnTx/>
              <a:uFillTx/>
              <a:latin typeface="Poppins"/>
              <a:ea typeface="+mn-ea"/>
              <a:cs typeface="+mn-cs"/>
            </a:endParaRPr>
          </a:p>
        </p:txBody>
      </p:sp>
      <p:sp>
        <p:nvSpPr>
          <p:cNvPr id="84" name="Rounded Rectangle 6">
            <a:extLst>
              <a:ext uri="{FF2B5EF4-FFF2-40B4-BE49-F238E27FC236}">
                <a16:creationId xmlns:a16="http://schemas.microsoft.com/office/drawing/2014/main" id="{207B36FF-CD70-A7EE-6E33-619FA1E65081}"/>
              </a:ext>
            </a:extLst>
          </p:cNvPr>
          <p:cNvSpPr/>
          <p:nvPr/>
        </p:nvSpPr>
        <p:spPr>
          <a:xfrm>
            <a:off x="7132062" y="1962642"/>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C56024"/>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fr-FR" altLang="ko-KR" sz="1800" b="0" i="0" u="none" strike="noStrike" kern="1200" cap="none" spc="0" normalizeH="0" baseline="0" noProof="0" dirty="0">
              <a:ln>
                <a:noFill/>
              </a:ln>
              <a:solidFill>
                <a:srgbClr val="FFFFFF"/>
              </a:solidFill>
              <a:effectLst/>
              <a:uLnTx/>
              <a:uFillTx/>
              <a:latin typeface="Poppins"/>
              <a:ea typeface="+mn-ea"/>
              <a:cs typeface="+mn-cs"/>
            </a:endParaRPr>
          </a:p>
        </p:txBody>
      </p:sp>
      <p:sp>
        <p:nvSpPr>
          <p:cNvPr id="85" name="Rounded Rectangle 5">
            <a:extLst>
              <a:ext uri="{FF2B5EF4-FFF2-40B4-BE49-F238E27FC236}">
                <a16:creationId xmlns:a16="http://schemas.microsoft.com/office/drawing/2014/main" id="{AB447641-E255-5E5B-8CF6-312906D26AA3}"/>
              </a:ext>
            </a:extLst>
          </p:cNvPr>
          <p:cNvSpPr/>
          <p:nvPr/>
        </p:nvSpPr>
        <p:spPr>
          <a:xfrm flipH="1">
            <a:off x="8005610" y="3615557"/>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25C0C2"/>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fr-FR" altLang="ko-KR" sz="1800" b="0" i="0" u="none" strike="noStrike" kern="1200" cap="none" spc="0" normalizeH="0" baseline="0" noProof="0" dirty="0">
              <a:ln>
                <a:noFill/>
              </a:ln>
              <a:solidFill>
                <a:srgbClr val="FFFFFF"/>
              </a:solidFill>
              <a:effectLst/>
              <a:uLnTx/>
              <a:uFillTx/>
              <a:latin typeface="Poppins"/>
              <a:ea typeface="+mn-ea"/>
              <a:cs typeface="+mn-cs"/>
            </a:endParaRPr>
          </a:p>
        </p:txBody>
      </p:sp>
      <p:sp>
        <p:nvSpPr>
          <p:cNvPr id="86" name="Teardrop 1">
            <a:extLst>
              <a:ext uri="{FF2B5EF4-FFF2-40B4-BE49-F238E27FC236}">
                <a16:creationId xmlns:a16="http://schemas.microsoft.com/office/drawing/2014/main" id="{B21E1BEB-1DB4-85B1-7E47-B56CD24AB568}"/>
              </a:ext>
            </a:extLst>
          </p:cNvPr>
          <p:cNvSpPr/>
          <p:nvPr/>
        </p:nvSpPr>
        <p:spPr>
          <a:xfrm rot="18805991">
            <a:off x="3712274" y="3590649"/>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25C0C2"/>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fr-FR" altLang="ko-KR" sz="1800" b="0" i="0" u="none" strike="noStrike" kern="1200" cap="none" spc="0" normalizeH="0" baseline="0" noProof="0" dirty="0">
              <a:ln>
                <a:noFill/>
              </a:ln>
              <a:solidFill>
                <a:srgbClr val="1E2124"/>
              </a:solidFill>
              <a:effectLst/>
              <a:uLnTx/>
              <a:uFillTx/>
              <a:latin typeface="Poppins"/>
              <a:ea typeface="+mn-ea"/>
              <a:cs typeface="+mn-cs"/>
            </a:endParaRPr>
          </a:p>
        </p:txBody>
      </p:sp>
      <p:sp>
        <p:nvSpPr>
          <p:cNvPr id="87" name="Round Same Side Corner Rectangle 11">
            <a:extLst>
              <a:ext uri="{FF2B5EF4-FFF2-40B4-BE49-F238E27FC236}">
                <a16:creationId xmlns:a16="http://schemas.microsoft.com/office/drawing/2014/main" id="{F5C2EA13-7134-0E97-5DDF-A9649F5CE90D}"/>
              </a:ext>
            </a:extLst>
          </p:cNvPr>
          <p:cNvSpPr>
            <a:spLocks noChangeAspect="1"/>
          </p:cNvSpPr>
          <p:nvPr/>
        </p:nvSpPr>
        <p:spPr>
          <a:xfrm rot="9900000">
            <a:off x="7142109" y="5227393"/>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83299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fr-FR" altLang="ko-KR" sz="1800" b="0" i="0" u="none" strike="noStrike" kern="1200" cap="none" spc="0" normalizeH="0" baseline="0" noProof="0" dirty="0">
              <a:ln>
                <a:noFill/>
              </a:ln>
              <a:solidFill>
                <a:srgbClr val="FFFFFF"/>
              </a:solidFill>
              <a:effectLst/>
              <a:uLnTx/>
              <a:uFillTx/>
              <a:latin typeface="Poppins"/>
              <a:ea typeface="+mn-ea"/>
              <a:cs typeface="+mn-cs"/>
            </a:endParaRPr>
          </a:p>
        </p:txBody>
      </p:sp>
      <p:sp>
        <p:nvSpPr>
          <p:cNvPr id="88" name="Rounded Rectangle 27">
            <a:extLst>
              <a:ext uri="{FF2B5EF4-FFF2-40B4-BE49-F238E27FC236}">
                <a16:creationId xmlns:a16="http://schemas.microsoft.com/office/drawing/2014/main" id="{B742B357-1C59-E867-276F-B421E9D141A8}"/>
              </a:ext>
            </a:extLst>
          </p:cNvPr>
          <p:cNvSpPr/>
          <p:nvPr/>
        </p:nvSpPr>
        <p:spPr>
          <a:xfrm>
            <a:off x="4639540" y="200821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83299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fr-FR" altLang="ko-KR" sz="1800" b="0" i="0" u="none" strike="noStrike" kern="1200" cap="none" spc="0" normalizeH="0" baseline="0" noProof="0" dirty="0">
              <a:ln>
                <a:noFill/>
              </a:ln>
              <a:solidFill>
                <a:srgbClr val="FFFFFF"/>
              </a:solidFill>
              <a:effectLst/>
              <a:uLnTx/>
              <a:uFillTx/>
              <a:latin typeface="Poppins"/>
              <a:ea typeface="+mn-ea"/>
              <a:cs typeface="+mn-cs"/>
            </a:endParaRPr>
          </a:p>
        </p:txBody>
      </p:sp>
    </p:spTree>
    <p:extLst>
      <p:ext uri="{BB962C8B-B14F-4D97-AF65-F5344CB8AC3E}">
        <p14:creationId xmlns:p14="http://schemas.microsoft.com/office/powerpoint/2010/main" val="418691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OPEN Banking</a:t>
            </a:r>
            <a:br>
              <a:rPr lang="fr-FR" dirty="0"/>
            </a:br>
            <a:r>
              <a:rPr lang="fr-FR" sz="2000" b="0" cap="none" dirty="0">
                <a:solidFill>
                  <a:srgbClr val="199CD9"/>
                </a:solidFill>
              </a:rPr>
              <a:t>De DSP 2 vers DSP 3 </a:t>
            </a:r>
            <a:endParaRPr lang="fr-FR" sz="2000" dirty="0"/>
          </a:p>
        </p:txBody>
      </p:sp>
      <p:sp>
        <p:nvSpPr>
          <p:cNvPr id="36" name="Espace réservé du numéro de diapositive 3">
            <a:extLst>
              <a:ext uri="{FF2B5EF4-FFF2-40B4-BE49-F238E27FC236}">
                <a16:creationId xmlns:a16="http://schemas.microsoft.com/office/drawing/2014/main" id="{659D7F9F-B969-4393-8AB5-1A28A0289561}"/>
              </a:ext>
            </a:extLst>
          </p:cNvPr>
          <p:cNvSpPr>
            <a:spLocks noGrp="1"/>
          </p:cNvSpPr>
          <p:nvPr>
            <p:ph type="sldNum" sz="quarter" idx="4"/>
          </p:nvPr>
        </p:nvSpPr>
        <p:spPr>
          <a:xfrm>
            <a:off x="400265" y="6492869"/>
            <a:ext cx="2743200" cy="365125"/>
          </a:xfrm>
          <a:prstGeom prst="rect">
            <a:avLst/>
          </a:prstGeom>
        </p:spPr>
        <p:txBody>
          <a:bodyPr/>
          <a:lstStyle/>
          <a:p>
            <a:fld id="{32C6E9B1-8251-41E5-B648-8898A7EE9951}" type="slidenum">
              <a:rPr lang="fr-FR" smtClean="0"/>
              <a:pPr/>
              <a:t>4</a:t>
            </a:fld>
            <a:endParaRPr lang="fr-FR"/>
          </a:p>
        </p:txBody>
      </p:sp>
      <p:sp>
        <p:nvSpPr>
          <p:cNvPr id="4" name="Rectangle : coins arrondis 3">
            <a:extLst>
              <a:ext uri="{FF2B5EF4-FFF2-40B4-BE49-F238E27FC236}">
                <a16:creationId xmlns:a16="http://schemas.microsoft.com/office/drawing/2014/main" id="{9D90CE99-2F9A-E0CF-652A-EDD468A3CC03}"/>
              </a:ext>
            </a:extLst>
          </p:cNvPr>
          <p:cNvSpPr/>
          <p:nvPr/>
        </p:nvSpPr>
        <p:spPr>
          <a:xfrm>
            <a:off x="585281" y="2138752"/>
            <a:ext cx="3208506"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1" dirty="0">
                <a:solidFill>
                  <a:schemeClr val="bg1"/>
                </a:solidFill>
                <a:latin typeface="Poppins Light"/>
              </a:rPr>
              <a:t>Amélioration de la performance</a:t>
            </a:r>
          </a:p>
        </p:txBody>
      </p:sp>
      <p:sp>
        <p:nvSpPr>
          <p:cNvPr id="5" name="Rectangle : coins arrondis 4">
            <a:extLst>
              <a:ext uri="{FF2B5EF4-FFF2-40B4-BE49-F238E27FC236}">
                <a16:creationId xmlns:a16="http://schemas.microsoft.com/office/drawing/2014/main" id="{D28A2D36-25CA-835D-5822-364168E2BC5D}"/>
              </a:ext>
            </a:extLst>
          </p:cNvPr>
          <p:cNvSpPr/>
          <p:nvPr/>
        </p:nvSpPr>
        <p:spPr>
          <a:xfrm>
            <a:off x="583849" y="3204704"/>
            <a:ext cx="3208506"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1" dirty="0">
                <a:solidFill>
                  <a:schemeClr val="bg1"/>
                </a:solidFill>
                <a:latin typeface="Poppins Light"/>
              </a:rPr>
              <a:t>Renforcement des moyens</a:t>
            </a:r>
          </a:p>
        </p:txBody>
      </p:sp>
      <p:sp>
        <p:nvSpPr>
          <p:cNvPr id="6" name="Rectangle : coins arrondis 5">
            <a:extLst>
              <a:ext uri="{FF2B5EF4-FFF2-40B4-BE49-F238E27FC236}">
                <a16:creationId xmlns:a16="http://schemas.microsoft.com/office/drawing/2014/main" id="{60291751-02DA-8E95-A5CB-0DE1011217D7}"/>
              </a:ext>
            </a:extLst>
          </p:cNvPr>
          <p:cNvSpPr/>
          <p:nvPr/>
        </p:nvSpPr>
        <p:spPr>
          <a:xfrm>
            <a:off x="583849" y="4264344"/>
            <a:ext cx="3208506"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1" dirty="0">
                <a:solidFill>
                  <a:schemeClr val="bg1"/>
                </a:solidFill>
                <a:latin typeface="Poppins Light"/>
              </a:rPr>
              <a:t>Renforcement des droits</a:t>
            </a:r>
          </a:p>
        </p:txBody>
      </p:sp>
      <p:sp>
        <p:nvSpPr>
          <p:cNvPr id="7" name="Rectangle : coins arrondis 6">
            <a:extLst>
              <a:ext uri="{FF2B5EF4-FFF2-40B4-BE49-F238E27FC236}">
                <a16:creationId xmlns:a16="http://schemas.microsoft.com/office/drawing/2014/main" id="{6B0089CB-1F79-7E61-E051-5ADC9690DE8D}"/>
              </a:ext>
            </a:extLst>
          </p:cNvPr>
          <p:cNvSpPr/>
          <p:nvPr/>
        </p:nvSpPr>
        <p:spPr>
          <a:xfrm>
            <a:off x="583849" y="5323985"/>
            <a:ext cx="3208506"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1" dirty="0">
                <a:solidFill>
                  <a:schemeClr val="bg1"/>
                </a:solidFill>
                <a:latin typeface="Poppins Light"/>
              </a:rPr>
              <a:t>Harmonisation les règles au sein de l’UE</a:t>
            </a:r>
          </a:p>
        </p:txBody>
      </p:sp>
      <p:sp>
        <p:nvSpPr>
          <p:cNvPr id="8" name="Rectangle 7">
            <a:extLst>
              <a:ext uri="{FF2B5EF4-FFF2-40B4-BE49-F238E27FC236}">
                <a16:creationId xmlns:a16="http://schemas.microsoft.com/office/drawing/2014/main" id="{3B0B4212-8C46-2C20-09B9-DDE899123541}"/>
              </a:ext>
            </a:extLst>
          </p:cNvPr>
          <p:cNvSpPr/>
          <p:nvPr/>
        </p:nvSpPr>
        <p:spPr>
          <a:xfrm>
            <a:off x="3989342" y="2138752"/>
            <a:ext cx="3764606" cy="91440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fr-FR" sz="1200" b="1" dirty="0">
                <a:solidFill>
                  <a:srgbClr val="1E2124"/>
                </a:solidFill>
                <a:latin typeface="Poppins Light"/>
              </a:rPr>
              <a:t>Open Banking – Mise à disposition d’API </a:t>
            </a:r>
            <a:r>
              <a:rPr lang="fr-FR" sz="1200" dirty="0">
                <a:solidFill>
                  <a:srgbClr val="1E2124"/>
                </a:solidFill>
                <a:latin typeface="Poppins Light"/>
              </a:rPr>
              <a:t>afin de partager les données de compte de manière sécurisées avec les prestaires</a:t>
            </a:r>
          </a:p>
        </p:txBody>
      </p:sp>
      <p:sp>
        <p:nvSpPr>
          <p:cNvPr id="9" name="Rectangle 8">
            <a:extLst>
              <a:ext uri="{FF2B5EF4-FFF2-40B4-BE49-F238E27FC236}">
                <a16:creationId xmlns:a16="http://schemas.microsoft.com/office/drawing/2014/main" id="{2606BF26-377C-2DF7-9761-A0F12072EE46}"/>
              </a:ext>
            </a:extLst>
          </p:cNvPr>
          <p:cNvSpPr/>
          <p:nvPr/>
        </p:nvSpPr>
        <p:spPr>
          <a:xfrm>
            <a:off x="7937770" y="2138752"/>
            <a:ext cx="3764606" cy="91440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fr-FR" sz="1200" dirty="0">
                <a:solidFill>
                  <a:srgbClr val="1E2124"/>
                </a:solidFill>
                <a:latin typeface="Poppins Light"/>
              </a:rPr>
              <a:t>Renouvellement du SCA tous </a:t>
            </a:r>
            <a:r>
              <a:rPr lang="fr-FR" sz="1200" b="1" dirty="0">
                <a:solidFill>
                  <a:srgbClr val="1E2124"/>
                </a:solidFill>
                <a:latin typeface="Poppins Light"/>
              </a:rPr>
              <a:t>les 180 jours</a:t>
            </a:r>
          </a:p>
          <a:p>
            <a:pPr>
              <a:spcBef>
                <a:spcPts val="600"/>
              </a:spcBef>
            </a:pPr>
            <a:r>
              <a:rPr lang="fr-FR" sz="1200" dirty="0">
                <a:solidFill>
                  <a:srgbClr val="1E2124"/>
                </a:solidFill>
                <a:latin typeface="Poppins Light"/>
              </a:rPr>
              <a:t>R</a:t>
            </a:r>
            <a:r>
              <a:rPr lang="fr-FR" sz="1200" b="1" dirty="0">
                <a:solidFill>
                  <a:srgbClr val="1E2124"/>
                </a:solidFill>
                <a:latin typeface="Poppins Light"/>
              </a:rPr>
              <a:t>esponsabilité transférée aux AISP </a:t>
            </a:r>
            <a:r>
              <a:rPr lang="fr-FR" sz="1200" dirty="0">
                <a:solidFill>
                  <a:srgbClr val="1E2124"/>
                </a:solidFill>
                <a:latin typeface="Poppins Light"/>
              </a:rPr>
              <a:t>à partir de la deuxième authentification</a:t>
            </a:r>
          </a:p>
        </p:txBody>
      </p:sp>
      <p:sp>
        <p:nvSpPr>
          <p:cNvPr id="10" name="Rectangle : coins arrondis 9">
            <a:extLst>
              <a:ext uri="{FF2B5EF4-FFF2-40B4-BE49-F238E27FC236}">
                <a16:creationId xmlns:a16="http://schemas.microsoft.com/office/drawing/2014/main" id="{B897D295-BCBD-9307-CAD1-3D65C31C9FC0}"/>
              </a:ext>
            </a:extLst>
          </p:cNvPr>
          <p:cNvSpPr/>
          <p:nvPr/>
        </p:nvSpPr>
        <p:spPr>
          <a:xfrm>
            <a:off x="3989341" y="1389665"/>
            <a:ext cx="3764606" cy="5143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Poppins Light"/>
              </a:rPr>
              <a:t>DSP 2 </a:t>
            </a:r>
          </a:p>
        </p:txBody>
      </p:sp>
      <p:sp>
        <p:nvSpPr>
          <p:cNvPr id="11" name="Rectangle : coins arrondis 10">
            <a:extLst>
              <a:ext uri="{FF2B5EF4-FFF2-40B4-BE49-F238E27FC236}">
                <a16:creationId xmlns:a16="http://schemas.microsoft.com/office/drawing/2014/main" id="{230951E8-7C34-685D-3315-4822990FE808}"/>
              </a:ext>
            </a:extLst>
          </p:cNvPr>
          <p:cNvSpPr/>
          <p:nvPr/>
        </p:nvSpPr>
        <p:spPr>
          <a:xfrm>
            <a:off x="7937770" y="1389665"/>
            <a:ext cx="3764606" cy="5143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Poppins Light"/>
              </a:rPr>
              <a:t>DSP 3 / RSP</a:t>
            </a:r>
          </a:p>
        </p:txBody>
      </p:sp>
      <p:sp>
        <p:nvSpPr>
          <p:cNvPr id="12" name="Rectangle 11">
            <a:extLst>
              <a:ext uri="{FF2B5EF4-FFF2-40B4-BE49-F238E27FC236}">
                <a16:creationId xmlns:a16="http://schemas.microsoft.com/office/drawing/2014/main" id="{38A148A6-7AC2-F78D-1537-940FE8239488}"/>
              </a:ext>
            </a:extLst>
          </p:cNvPr>
          <p:cNvSpPr/>
          <p:nvPr/>
        </p:nvSpPr>
        <p:spPr>
          <a:xfrm>
            <a:off x="3989341" y="3204704"/>
            <a:ext cx="3764606" cy="91440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fr-FR" sz="1200" b="1">
                <a:solidFill>
                  <a:srgbClr val="1E2124"/>
                </a:solidFill>
                <a:latin typeface="Poppins Light"/>
              </a:rPr>
              <a:t>Lutte contre la fraude </a:t>
            </a:r>
            <a:r>
              <a:rPr lang="fr-FR" sz="1200">
                <a:solidFill>
                  <a:srgbClr val="1E2124"/>
                </a:solidFill>
                <a:latin typeface="Poppins Light"/>
              </a:rPr>
              <a:t>– Mise en place des solutions d’</a:t>
            </a:r>
            <a:r>
              <a:rPr lang="fr-FR" sz="1200" b="1">
                <a:solidFill>
                  <a:srgbClr val="1E2124"/>
                </a:solidFill>
                <a:latin typeface="Poppins Light"/>
              </a:rPr>
              <a:t>authentification forte</a:t>
            </a:r>
            <a:endParaRPr lang="fr-FR" sz="1200" b="1" dirty="0">
              <a:solidFill>
                <a:srgbClr val="1E2124"/>
              </a:solidFill>
              <a:latin typeface="Poppins Light"/>
            </a:endParaRPr>
          </a:p>
        </p:txBody>
      </p:sp>
      <p:sp>
        <p:nvSpPr>
          <p:cNvPr id="13" name="Rectangle 12">
            <a:extLst>
              <a:ext uri="{FF2B5EF4-FFF2-40B4-BE49-F238E27FC236}">
                <a16:creationId xmlns:a16="http://schemas.microsoft.com/office/drawing/2014/main" id="{B00FF4BC-7549-D9E1-2467-B82F0C635B9E}"/>
              </a:ext>
            </a:extLst>
          </p:cNvPr>
          <p:cNvSpPr/>
          <p:nvPr/>
        </p:nvSpPr>
        <p:spPr>
          <a:xfrm>
            <a:off x="7937769" y="3204704"/>
            <a:ext cx="3764606" cy="91440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spcBef>
                <a:spcPts val="600"/>
              </a:spcBef>
            </a:pPr>
            <a:r>
              <a:rPr lang="fr-FR" sz="1200" b="1" dirty="0">
                <a:solidFill>
                  <a:srgbClr val="1E2124"/>
                </a:solidFill>
                <a:latin typeface="Poppins Light"/>
              </a:rPr>
              <a:t>Vérification de l’IBAN</a:t>
            </a:r>
            <a:r>
              <a:rPr lang="fr-FR" sz="1200" dirty="0">
                <a:solidFill>
                  <a:srgbClr val="1E2124"/>
                </a:solidFill>
                <a:latin typeface="Poppins Light"/>
              </a:rPr>
              <a:t>/Nom du bénéficiaire</a:t>
            </a:r>
          </a:p>
          <a:p>
            <a:pPr algn="l">
              <a:spcBef>
                <a:spcPts val="600"/>
              </a:spcBef>
            </a:pPr>
            <a:r>
              <a:rPr lang="fr-FR" sz="1200" b="1" dirty="0">
                <a:solidFill>
                  <a:srgbClr val="1E2124"/>
                </a:solidFill>
                <a:latin typeface="Poppins Light"/>
              </a:rPr>
              <a:t>Partage des données </a:t>
            </a:r>
            <a:r>
              <a:rPr lang="fr-FR" sz="1200" dirty="0">
                <a:solidFill>
                  <a:srgbClr val="1E2124"/>
                </a:solidFill>
                <a:latin typeface="Poppins Light"/>
              </a:rPr>
              <a:t>liées à la fraude</a:t>
            </a:r>
          </a:p>
        </p:txBody>
      </p:sp>
      <p:sp>
        <p:nvSpPr>
          <p:cNvPr id="16" name="Rectangle 15">
            <a:extLst>
              <a:ext uri="{FF2B5EF4-FFF2-40B4-BE49-F238E27FC236}">
                <a16:creationId xmlns:a16="http://schemas.microsoft.com/office/drawing/2014/main" id="{5192C380-D2F4-AA5C-3E0E-22ABE6B24355}"/>
              </a:ext>
            </a:extLst>
          </p:cNvPr>
          <p:cNvSpPr/>
          <p:nvPr/>
        </p:nvSpPr>
        <p:spPr>
          <a:xfrm>
            <a:off x="3989341" y="4264344"/>
            <a:ext cx="3764606" cy="91440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fr-FR" sz="1200">
                <a:solidFill>
                  <a:srgbClr val="1E2124"/>
                </a:solidFill>
                <a:latin typeface="Poppins Light"/>
              </a:rPr>
              <a:t>Mise en place de mesures </a:t>
            </a:r>
            <a:r>
              <a:rPr lang="fr-FR" sz="1200" b="1">
                <a:solidFill>
                  <a:srgbClr val="1E2124"/>
                </a:solidFill>
                <a:latin typeface="Poppins Light"/>
              </a:rPr>
              <a:t>de protection du consommateur </a:t>
            </a:r>
            <a:r>
              <a:rPr lang="fr-FR" sz="1200">
                <a:solidFill>
                  <a:srgbClr val="1E2124"/>
                </a:solidFill>
                <a:latin typeface="Poppins Light"/>
              </a:rPr>
              <a:t>sur l’utilisation des services de paiement </a:t>
            </a:r>
            <a:endParaRPr lang="fr-FR" sz="1200" dirty="0">
              <a:solidFill>
                <a:srgbClr val="1E2124"/>
              </a:solidFill>
              <a:latin typeface="Poppins Light"/>
            </a:endParaRPr>
          </a:p>
        </p:txBody>
      </p:sp>
      <p:sp>
        <p:nvSpPr>
          <p:cNvPr id="17" name="Rectangle 16">
            <a:extLst>
              <a:ext uri="{FF2B5EF4-FFF2-40B4-BE49-F238E27FC236}">
                <a16:creationId xmlns:a16="http://schemas.microsoft.com/office/drawing/2014/main" id="{241EB998-5FCC-0CD7-9542-90AE9035BB61}"/>
              </a:ext>
            </a:extLst>
          </p:cNvPr>
          <p:cNvSpPr/>
          <p:nvPr/>
        </p:nvSpPr>
        <p:spPr>
          <a:xfrm>
            <a:off x="7937769" y="4264344"/>
            <a:ext cx="3764606" cy="91440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fr-FR" sz="1200" dirty="0">
                <a:solidFill>
                  <a:srgbClr val="1E2124"/>
                </a:solidFill>
                <a:latin typeface="Poppins Light"/>
              </a:rPr>
              <a:t>Elargissement des droits de </a:t>
            </a:r>
            <a:r>
              <a:rPr lang="fr-FR" sz="1200" b="1" dirty="0">
                <a:solidFill>
                  <a:srgbClr val="1E2124"/>
                </a:solidFill>
                <a:latin typeface="Poppins Light"/>
              </a:rPr>
              <a:t>remboursement et le blocage des fonds</a:t>
            </a:r>
          </a:p>
          <a:p>
            <a:pPr>
              <a:spcBef>
                <a:spcPts val="600"/>
              </a:spcBef>
            </a:pPr>
            <a:r>
              <a:rPr lang="fr-FR" sz="1200" b="1" dirty="0">
                <a:solidFill>
                  <a:srgbClr val="1E2124"/>
                </a:solidFill>
                <a:latin typeface="Poppins Light"/>
              </a:rPr>
              <a:t>Transparence sur les frais</a:t>
            </a:r>
            <a:r>
              <a:rPr lang="fr-FR" sz="1200" dirty="0">
                <a:solidFill>
                  <a:srgbClr val="1E2124"/>
                </a:solidFill>
                <a:latin typeface="Poppins Light"/>
              </a:rPr>
              <a:t> relatifs à l’utilisation des ATM</a:t>
            </a:r>
          </a:p>
        </p:txBody>
      </p:sp>
      <p:sp>
        <p:nvSpPr>
          <p:cNvPr id="18" name="Rectangle 17">
            <a:extLst>
              <a:ext uri="{FF2B5EF4-FFF2-40B4-BE49-F238E27FC236}">
                <a16:creationId xmlns:a16="http://schemas.microsoft.com/office/drawing/2014/main" id="{48B7F1CB-09AB-4BB6-9CC5-A40AE4A6CA55}"/>
              </a:ext>
            </a:extLst>
          </p:cNvPr>
          <p:cNvSpPr/>
          <p:nvPr/>
        </p:nvSpPr>
        <p:spPr>
          <a:xfrm>
            <a:off x="3989341" y="5323985"/>
            <a:ext cx="3764606" cy="91440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fr-FR" sz="1200" b="1">
                <a:solidFill>
                  <a:srgbClr val="1E2124"/>
                </a:solidFill>
                <a:latin typeface="Poppins Light"/>
              </a:rPr>
              <a:t>Ouverture à la concurrence</a:t>
            </a:r>
            <a:r>
              <a:rPr lang="fr-FR" sz="1200">
                <a:solidFill>
                  <a:srgbClr val="1E2124"/>
                </a:solidFill>
                <a:latin typeface="Poppins Light"/>
              </a:rPr>
              <a:t> et mise en place d’un cadre réglementaire pour les acteurs bancaires et non bancaires</a:t>
            </a:r>
            <a:endParaRPr lang="fr-FR" sz="1200" dirty="0">
              <a:solidFill>
                <a:srgbClr val="1E2124"/>
              </a:solidFill>
              <a:latin typeface="Poppins Light"/>
            </a:endParaRPr>
          </a:p>
        </p:txBody>
      </p:sp>
      <p:sp>
        <p:nvSpPr>
          <p:cNvPr id="19" name="Rectangle 18">
            <a:extLst>
              <a:ext uri="{FF2B5EF4-FFF2-40B4-BE49-F238E27FC236}">
                <a16:creationId xmlns:a16="http://schemas.microsoft.com/office/drawing/2014/main" id="{15797BC1-1CD3-1B85-2726-5EAC11BC7CBB}"/>
              </a:ext>
            </a:extLst>
          </p:cNvPr>
          <p:cNvSpPr/>
          <p:nvPr/>
        </p:nvSpPr>
        <p:spPr>
          <a:xfrm>
            <a:off x="7950933" y="5323985"/>
            <a:ext cx="3764606" cy="91440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fr-FR" sz="1200" dirty="0">
                <a:solidFill>
                  <a:srgbClr val="1E2124"/>
                </a:solidFill>
                <a:latin typeface="Poppins Light"/>
              </a:rPr>
              <a:t>Instauration du </a:t>
            </a:r>
            <a:r>
              <a:rPr lang="fr-FR" sz="1200" b="1" dirty="0">
                <a:solidFill>
                  <a:srgbClr val="1E2124"/>
                </a:solidFill>
                <a:latin typeface="Poppins Light"/>
              </a:rPr>
              <a:t>règlement des services de paiement (PSR) </a:t>
            </a:r>
            <a:r>
              <a:rPr lang="fr-FR" sz="1200" dirty="0">
                <a:solidFill>
                  <a:srgbClr val="1E2124"/>
                </a:solidFill>
                <a:latin typeface="Poppins Light"/>
              </a:rPr>
              <a:t>applicable à l’ensembles des pays européens</a:t>
            </a:r>
          </a:p>
          <a:p>
            <a:pPr>
              <a:spcBef>
                <a:spcPts val="600"/>
              </a:spcBef>
            </a:pPr>
            <a:r>
              <a:rPr lang="fr-FR" sz="1200" dirty="0">
                <a:solidFill>
                  <a:srgbClr val="1E2124"/>
                </a:solidFill>
                <a:latin typeface="Poppins Light"/>
              </a:rPr>
              <a:t>Elargissement de l’</a:t>
            </a:r>
            <a:r>
              <a:rPr lang="fr-FR" sz="1200" b="1" dirty="0">
                <a:solidFill>
                  <a:srgbClr val="1E2124"/>
                </a:solidFill>
                <a:latin typeface="Poppins Light"/>
              </a:rPr>
              <a:t>accès au cash</a:t>
            </a:r>
            <a:r>
              <a:rPr lang="fr-FR" sz="1200" dirty="0">
                <a:solidFill>
                  <a:srgbClr val="1E2124"/>
                </a:solidFill>
                <a:latin typeface="Poppins Light"/>
              </a:rPr>
              <a:t> en boutiques</a:t>
            </a:r>
          </a:p>
        </p:txBody>
      </p:sp>
    </p:spTree>
    <p:extLst>
      <p:ext uri="{BB962C8B-B14F-4D97-AF65-F5344CB8AC3E}">
        <p14:creationId xmlns:p14="http://schemas.microsoft.com/office/powerpoint/2010/main" val="322407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OPEN Banking</a:t>
            </a:r>
            <a:br>
              <a:rPr lang="fr-FR" dirty="0"/>
            </a:br>
            <a:r>
              <a:rPr lang="fr-FR" sz="2000" b="0" cap="none" dirty="0">
                <a:solidFill>
                  <a:srgbClr val="199CD9"/>
                </a:solidFill>
              </a:rPr>
              <a:t>Constat</a:t>
            </a:r>
            <a:endParaRPr lang="fr-FR" sz="2000" dirty="0"/>
          </a:p>
        </p:txBody>
      </p:sp>
      <p:sp>
        <p:nvSpPr>
          <p:cNvPr id="36" name="Espace réservé du numéro de diapositive 3">
            <a:extLst>
              <a:ext uri="{FF2B5EF4-FFF2-40B4-BE49-F238E27FC236}">
                <a16:creationId xmlns:a16="http://schemas.microsoft.com/office/drawing/2014/main" id="{659D7F9F-B969-4393-8AB5-1A28A0289561}"/>
              </a:ext>
            </a:extLst>
          </p:cNvPr>
          <p:cNvSpPr>
            <a:spLocks noGrp="1"/>
          </p:cNvSpPr>
          <p:nvPr>
            <p:ph type="sldNum" sz="quarter" idx="4"/>
          </p:nvPr>
        </p:nvSpPr>
        <p:spPr>
          <a:xfrm>
            <a:off x="400265" y="6492869"/>
            <a:ext cx="2743200" cy="365125"/>
          </a:xfrm>
          <a:prstGeom prst="rect">
            <a:avLst/>
          </a:prstGeom>
        </p:spPr>
        <p:txBody>
          <a:bodyPr/>
          <a:lstStyle/>
          <a:p>
            <a:fld id="{32C6E9B1-8251-41E5-B648-8898A7EE9951}" type="slidenum">
              <a:rPr lang="fr-FR" smtClean="0"/>
              <a:pPr/>
              <a:t>5</a:t>
            </a:fld>
            <a:endParaRPr lang="fr-FR" dirty="0"/>
          </a:p>
        </p:txBody>
      </p:sp>
      <p:sp>
        <p:nvSpPr>
          <p:cNvPr id="6" name="ZoneTexte 5">
            <a:extLst>
              <a:ext uri="{FF2B5EF4-FFF2-40B4-BE49-F238E27FC236}">
                <a16:creationId xmlns:a16="http://schemas.microsoft.com/office/drawing/2014/main" id="{55F89543-940E-F855-DE53-6F4273C10DD7}"/>
              </a:ext>
            </a:extLst>
          </p:cNvPr>
          <p:cNvSpPr txBox="1"/>
          <p:nvPr/>
        </p:nvSpPr>
        <p:spPr>
          <a:xfrm>
            <a:off x="899833" y="2769137"/>
            <a:ext cx="10595531" cy="3277820"/>
          </a:xfrm>
          <a:prstGeom prst="rect">
            <a:avLst/>
          </a:prstGeom>
          <a:noFill/>
        </p:spPr>
        <p:txBody>
          <a:bodyPr wrap="square">
            <a:spAutoFit/>
          </a:bodyPr>
          <a:lstStyle>
            <a:defPPr>
              <a:defRPr lang="fr-FR"/>
            </a:defPPr>
            <a:lvl1pPr>
              <a:defRPr sz="1600" b="1" i="0" u="none" strike="noStrike" baseline="0">
                <a:latin typeface="Arial-BoldMT"/>
              </a:defRPr>
            </a:lvl1pPr>
          </a:lstStyle>
          <a:p>
            <a:pPr>
              <a:spcBef>
                <a:spcPts val="600"/>
              </a:spcBef>
            </a:pPr>
            <a:r>
              <a:rPr lang="fr-FR" b="0" dirty="0"/>
              <a:t>Une étude a été menée par 5 prestataires tiers de paiement (TPP) français sur la mise en œuvre de la DSP2 (1).</a:t>
            </a:r>
          </a:p>
          <a:p>
            <a:pPr>
              <a:spcBef>
                <a:spcPts val="600"/>
              </a:spcBef>
              <a:spcAft>
                <a:spcPts val="1200"/>
              </a:spcAft>
            </a:pPr>
            <a:r>
              <a:rPr lang="fr-FR" b="0" dirty="0"/>
              <a:t>Les principaux constats à retenir sont :</a:t>
            </a:r>
          </a:p>
          <a:p>
            <a:pPr marL="285750" indent="-285750">
              <a:spcBef>
                <a:spcPts val="600"/>
              </a:spcBef>
              <a:spcAft>
                <a:spcPts val="600"/>
              </a:spcAft>
              <a:buFont typeface="Wingdings" panose="05000000000000000000" pitchFamily="2" charset="2"/>
              <a:buChar char="ü"/>
            </a:pPr>
            <a:r>
              <a:rPr lang="fr-FR" sz="1500" b="0" dirty="0"/>
              <a:t>Pas de standardisation des API et des données échangées entrainant une forte disparité des implémentations</a:t>
            </a:r>
          </a:p>
          <a:p>
            <a:pPr marL="285750" indent="-285750">
              <a:spcBef>
                <a:spcPts val="600"/>
              </a:spcBef>
              <a:spcAft>
                <a:spcPts val="600"/>
              </a:spcAft>
              <a:buFont typeface="Wingdings" panose="05000000000000000000" pitchFamily="2" charset="2"/>
              <a:buChar char="ü"/>
            </a:pPr>
            <a:r>
              <a:rPr lang="fr-FR" sz="1500" b="0" dirty="0"/>
              <a:t>Un faible taux d’acceptation des transactions de paiement via des PISP constaté (44%) ; Des parcours fonctionnels complexes avec des mesures de sécurité mises en place qui jouent sur le niveau d’acceptation global.</a:t>
            </a:r>
          </a:p>
          <a:p>
            <a:pPr marL="285750" indent="-285750">
              <a:spcBef>
                <a:spcPts val="600"/>
              </a:spcBef>
              <a:spcAft>
                <a:spcPts val="600"/>
              </a:spcAft>
              <a:buFont typeface="Wingdings" panose="05000000000000000000" pitchFamily="2" charset="2"/>
              <a:buChar char="ü"/>
            </a:pPr>
            <a:r>
              <a:rPr lang="fr-FR" sz="1500" b="0" dirty="0"/>
              <a:t>Des disparités fortes d’utilisation des statuts de niveau 1 et 2 par les différents ASPSP ; </a:t>
            </a:r>
          </a:p>
          <a:p>
            <a:pPr marL="285750" indent="-285750">
              <a:spcBef>
                <a:spcPts val="600"/>
              </a:spcBef>
              <a:spcAft>
                <a:spcPts val="600"/>
              </a:spcAft>
              <a:buFont typeface="Wingdings" panose="05000000000000000000" pitchFamily="2" charset="2"/>
              <a:buChar char="ü"/>
            </a:pPr>
            <a:r>
              <a:rPr lang="fr-FR" sz="1500" b="0" dirty="0"/>
              <a:t>Une irrévocabilité des paiements non avérée dans certains cas avec des impacts sur les cas d’usage commerçants.</a:t>
            </a:r>
          </a:p>
          <a:p>
            <a:pPr marL="285750" indent="-285750">
              <a:spcBef>
                <a:spcPts val="600"/>
              </a:spcBef>
              <a:spcAft>
                <a:spcPts val="600"/>
              </a:spcAft>
              <a:buFont typeface="Wingdings" panose="05000000000000000000" pitchFamily="2" charset="2"/>
              <a:buChar char="ü"/>
            </a:pPr>
            <a:r>
              <a:rPr lang="fr-FR" sz="1500" b="0" dirty="0"/>
              <a:t>Des progrès encore possibles dans le </a:t>
            </a:r>
            <a:r>
              <a:rPr lang="fr-FR" sz="1500" dirty="0"/>
              <a:t>partage d’informations pour lutter plus efficacement contre la fraude</a:t>
            </a:r>
            <a:r>
              <a:rPr lang="fr-FR" sz="1500" b="0" dirty="0"/>
              <a:t>.</a:t>
            </a:r>
          </a:p>
          <a:p>
            <a:pPr marL="285750" indent="-285750">
              <a:spcBef>
                <a:spcPts val="600"/>
              </a:spcBef>
              <a:spcAft>
                <a:spcPts val="600"/>
              </a:spcAft>
              <a:buFont typeface="Wingdings" panose="05000000000000000000" pitchFamily="2" charset="2"/>
              <a:buChar char="ü"/>
            </a:pPr>
            <a:r>
              <a:rPr lang="fr-FR" sz="1500" dirty="0"/>
              <a:t>Des lacunes en matière de suivi des orientations de la DSP 2</a:t>
            </a:r>
            <a:endParaRPr lang="fr-FR" sz="1500" b="0" dirty="0"/>
          </a:p>
        </p:txBody>
      </p:sp>
      <p:sp>
        <p:nvSpPr>
          <p:cNvPr id="7" name="ZoneTexte 6">
            <a:extLst>
              <a:ext uri="{FF2B5EF4-FFF2-40B4-BE49-F238E27FC236}">
                <a16:creationId xmlns:a16="http://schemas.microsoft.com/office/drawing/2014/main" id="{EC6612EA-E961-8CAC-64AD-8CBC570792D4}"/>
              </a:ext>
            </a:extLst>
          </p:cNvPr>
          <p:cNvSpPr txBox="1"/>
          <p:nvPr/>
        </p:nvSpPr>
        <p:spPr>
          <a:xfrm>
            <a:off x="0" y="1442736"/>
            <a:ext cx="12192000" cy="105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nSpc>
                <a:spcPct val="107000"/>
              </a:lnSpc>
              <a:defRPr sz="2000" b="1">
                <a:solidFill>
                  <a:schemeClr val="lt1"/>
                </a:solidFill>
                <a:effectLst/>
                <a:latin typeface="Times New Roman" panose="02020603050405020304" pitchFamily="18"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600"/>
              </a:spcAft>
            </a:pPr>
            <a:r>
              <a:rPr lang="fr-FR" sz="2200" dirty="0"/>
              <a:t>DSP2, un catalyseur majeur d'innovation et de compétitivité, </a:t>
            </a:r>
          </a:p>
          <a:p>
            <a:r>
              <a:rPr lang="fr-FR" sz="2200" dirty="0"/>
              <a:t>favorisant une connectivité accrue entre les acteurs du marché</a:t>
            </a:r>
          </a:p>
        </p:txBody>
      </p:sp>
      <p:sp>
        <p:nvSpPr>
          <p:cNvPr id="9" name="ZoneTexte 8">
            <a:extLst>
              <a:ext uri="{FF2B5EF4-FFF2-40B4-BE49-F238E27FC236}">
                <a16:creationId xmlns:a16="http://schemas.microsoft.com/office/drawing/2014/main" id="{E4C860FB-F766-CEDB-AA8F-101F72A6BFD8}"/>
              </a:ext>
            </a:extLst>
          </p:cNvPr>
          <p:cNvSpPr txBox="1"/>
          <p:nvPr/>
        </p:nvSpPr>
        <p:spPr>
          <a:xfrm>
            <a:off x="899833" y="6231259"/>
            <a:ext cx="10595531" cy="523220"/>
          </a:xfrm>
          <a:prstGeom prst="rect">
            <a:avLst/>
          </a:prstGeom>
          <a:noFill/>
        </p:spPr>
        <p:txBody>
          <a:bodyPr wrap="square">
            <a:spAutoFit/>
          </a:bodyPr>
          <a:lstStyle/>
          <a:p>
            <a:r>
              <a:rPr lang="fr-FR" sz="1400" dirty="0"/>
              <a:t>[1] FRAME, Suivi de la mise en œuvre de la DSP2, Étude empirique menée par 5 TPP</a:t>
            </a:r>
          </a:p>
          <a:p>
            <a:r>
              <a:rPr lang="fr-FR" sz="1400" dirty="0">
                <a:hlinkClick r:id="rId2"/>
              </a:rPr>
              <a:t>https://6845967.fs1.hubspotusercontent-na1.net/hubfs/6845967/Constats%20et%20recommandations%20DSP2%20vF.pdf</a:t>
            </a:r>
            <a:r>
              <a:rPr lang="fr-FR" sz="1400" dirty="0"/>
              <a:t> </a:t>
            </a:r>
          </a:p>
        </p:txBody>
      </p:sp>
    </p:spTree>
    <p:extLst>
      <p:ext uri="{BB962C8B-B14F-4D97-AF65-F5344CB8AC3E}">
        <p14:creationId xmlns:p14="http://schemas.microsoft.com/office/powerpoint/2010/main" val="269906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OPEN Banking</a:t>
            </a:r>
            <a:br>
              <a:rPr lang="fr-FR" dirty="0"/>
            </a:br>
            <a:r>
              <a:rPr lang="fr-FR" sz="2000" b="0" cap="none" dirty="0">
                <a:solidFill>
                  <a:srgbClr val="199CD9"/>
                </a:solidFill>
              </a:rPr>
              <a:t>Recommandations pour une meilleure interopérabilité</a:t>
            </a:r>
            <a:endParaRPr lang="fr-FR" sz="2000" dirty="0"/>
          </a:p>
        </p:txBody>
      </p:sp>
      <p:sp>
        <p:nvSpPr>
          <p:cNvPr id="36" name="Espace réservé du numéro de diapositive 3">
            <a:extLst>
              <a:ext uri="{FF2B5EF4-FFF2-40B4-BE49-F238E27FC236}">
                <a16:creationId xmlns:a16="http://schemas.microsoft.com/office/drawing/2014/main" id="{659D7F9F-B969-4393-8AB5-1A28A0289561}"/>
              </a:ext>
            </a:extLst>
          </p:cNvPr>
          <p:cNvSpPr>
            <a:spLocks noGrp="1"/>
          </p:cNvSpPr>
          <p:nvPr>
            <p:ph type="sldNum" sz="quarter" idx="4"/>
          </p:nvPr>
        </p:nvSpPr>
        <p:spPr>
          <a:xfrm>
            <a:off x="400265" y="6492869"/>
            <a:ext cx="2743200" cy="365125"/>
          </a:xfrm>
          <a:prstGeom prst="rect">
            <a:avLst/>
          </a:prstGeom>
        </p:spPr>
        <p:txBody>
          <a:bodyPr/>
          <a:lstStyle/>
          <a:p>
            <a:fld id="{32C6E9B1-8251-41E5-B648-8898A7EE9951}" type="slidenum">
              <a:rPr lang="fr-FR" smtClean="0"/>
              <a:pPr/>
              <a:t>6</a:t>
            </a:fld>
            <a:endParaRPr lang="fr-FR"/>
          </a:p>
        </p:txBody>
      </p:sp>
      <p:sp>
        <p:nvSpPr>
          <p:cNvPr id="10" name="Rectangle 9">
            <a:extLst>
              <a:ext uri="{FF2B5EF4-FFF2-40B4-BE49-F238E27FC236}">
                <a16:creationId xmlns:a16="http://schemas.microsoft.com/office/drawing/2014/main" id="{B69172F4-5FE5-1156-0332-76D9DBCC2239}"/>
              </a:ext>
            </a:extLst>
          </p:cNvPr>
          <p:cNvSpPr/>
          <p:nvPr/>
        </p:nvSpPr>
        <p:spPr>
          <a:xfrm>
            <a:off x="0" y="1683320"/>
            <a:ext cx="12192000" cy="1040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2200" b="1" dirty="0">
                <a:effectLst/>
                <a:latin typeface="Times New Roman" panose="02020603050405020304" pitchFamily="18" charset="0"/>
                <a:ea typeface="Calibri" panose="020F0502020204030204" pitchFamily="34" charset="0"/>
                <a:cs typeface="Times New Roman" panose="02020603050405020304" pitchFamily="18" charset="0"/>
              </a:rPr>
              <a:t>La fragmentation des interfaces de programmation (APIs) et leur qualité inégale à travers l'UE,  a entraîné des disparités dans les expériences utilisateur et des problématiques d’interopérabilité</a:t>
            </a:r>
          </a:p>
        </p:txBody>
      </p:sp>
      <p:sp>
        <p:nvSpPr>
          <p:cNvPr id="11" name="Rectangle 10">
            <a:extLst>
              <a:ext uri="{FF2B5EF4-FFF2-40B4-BE49-F238E27FC236}">
                <a16:creationId xmlns:a16="http://schemas.microsoft.com/office/drawing/2014/main" id="{DA0A72A1-BEC0-1F8A-BCA3-AFD597F51959}"/>
              </a:ext>
            </a:extLst>
          </p:cNvPr>
          <p:cNvSpPr/>
          <p:nvPr/>
        </p:nvSpPr>
        <p:spPr>
          <a:xfrm>
            <a:off x="558800" y="3123122"/>
            <a:ext cx="11226800" cy="2893100"/>
          </a:xfrm>
          <a:prstGeom prst="rect">
            <a:avLst/>
          </a:prstGeom>
          <a:noFill/>
        </p:spPr>
        <p:txBody>
          <a:bodyPr wrap="square">
            <a:spAutoFit/>
          </a:bodyPr>
          <a:lstStyle/>
          <a:p>
            <a:r>
              <a:rPr lang="fr-FR" sz="1600" dirty="0">
                <a:solidFill>
                  <a:schemeClr val="tx1"/>
                </a:solidFill>
                <a:latin typeface="Arial-BoldMT"/>
              </a:rPr>
              <a:t>Plusieurs APIs ont donc été spécifiées et proposées par différents groupes de travail. Les plus connues sont celles </a:t>
            </a:r>
            <a:r>
              <a:rPr lang="fr-FR" sz="1600" b="1" dirty="0">
                <a:solidFill>
                  <a:schemeClr val="tx1"/>
                </a:solidFill>
                <a:latin typeface="Arial-BoldMT"/>
              </a:rPr>
              <a:t>d’Open Banking UK</a:t>
            </a:r>
            <a:r>
              <a:rPr lang="fr-FR" sz="1600" dirty="0">
                <a:solidFill>
                  <a:schemeClr val="tx1"/>
                </a:solidFill>
                <a:latin typeface="Arial-BoldMT"/>
              </a:rPr>
              <a:t>, de </a:t>
            </a:r>
            <a:r>
              <a:rPr lang="fr-FR" sz="1600" b="1" dirty="0">
                <a:solidFill>
                  <a:schemeClr val="tx1"/>
                </a:solidFill>
                <a:latin typeface="Arial-BoldMT"/>
              </a:rPr>
              <a:t>STET</a:t>
            </a:r>
            <a:r>
              <a:rPr lang="fr-FR" sz="1600" dirty="0">
                <a:solidFill>
                  <a:schemeClr val="tx1"/>
                </a:solidFill>
                <a:latin typeface="Arial-BoldMT"/>
              </a:rPr>
              <a:t> et du </a:t>
            </a:r>
            <a:r>
              <a:rPr lang="fr-FR" sz="1600" b="1" dirty="0">
                <a:solidFill>
                  <a:schemeClr val="tx1"/>
                </a:solidFill>
                <a:latin typeface="Arial-BoldMT"/>
              </a:rPr>
              <a:t>Berlin Group</a:t>
            </a:r>
            <a:r>
              <a:rPr lang="fr-FR" sz="1600" dirty="0">
                <a:solidFill>
                  <a:schemeClr val="tx1"/>
                </a:solidFill>
                <a:latin typeface="Arial-BoldMT"/>
              </a:rPr>
              <a:t>, qui coexistent toutefois avec d’autres, développées spécifiquement par certains établissements ou par d’autres communautés (Luxembourg, Pologne, Slovaquie, République Tchèque…).</a:t>
            </a:r>
          </a:p>
          <a:p>
            <a:endParaRPr lang="fr-FR" sz="1600" dirty="0">
              <a:latin typeface="Arial-BoldMT"/>
            </a:endParaRPr>
          </a:p>
          <a:p>
            <a:pPr>
              <a:spcBef>
                <a:spcPts val="600"/>
              </a:spcBef>
            </a:pPr>
            <a:r>
              <a:rPr lang="fr-FR" sz="1600" dirty="0">
                <a:solidFill>
                  <a:schemeClr val="tx1"/>
                </a:solidFill>
                <a:latin typeface="Arial-BoldMT"/>
              </a:rPr>
              <a:t>Le déploiement à grande échelle au sein de l’UE de l’Open Banking et une meilleure interopérabilité entre les acteurs nécessitera :</a:t>
            </a:r>
          </a:p>
          <a:p>
            <a:pPr marL="285750" indent="-285750">
              <a:spcBef>
                <a:spcPts val="600"/>
              </a:spcBef>
              <a:spcAft>
                <a:spcPts val="600"/>
              </a:spcAft>
              <a:buFont typeface="Wingdings" panose="05000000000000000000" pitchFamily="2" charset="2"/>
              <a:buChar char="ü"/>
            </a:pPr>
            <a:r>
              <a:rPr lang="fr-FR" sz="1500" b="1" i="0" u="none" strike="noStrike" baseline="0" dirty="0">
                <a:latin typeface="Arial-BoldMT"/>
              </a:rPr>
              <a:t>Une harmonisation des APIs en Europe: </a:t>
            </a:r>
            <a:r>
              <a:rPr lang="fr-FR" sz="1500" b="0" i="0" u="none" strike="noStrike" baseline="0" dirty="0">
                <a:latin typeface="ArialMT"/>
              </a:rPr>
              <a:t>Une standardisation des APIs à travers l'UE est nécessaire pour éviter la fragmentation du marché, favorisant ainsi l'adoption généralisée des services de paiement numériques</a:t>
            </a:r>
          </a:p>
          <a:p>
            <a:pPr marL="285750" indent="-285750">
              <a:spcBef>
                <a:spcPts val="600"/>
              </a:spcBef>
              <a:spcAft>
                <a:spcPts val="600"/>
              </a:spcAft>
              <a:buFont typeface="Wingdings" panose="05000000000000000000" pitchFamily="2" charset="2"/>
              <a:buChar char="ü"/>
            </a:pPr>
            <a:r>
              <a:rPr lang="fr-FR" sz="1500" dirty="0">
                <a:latin typeface="Arial-BoldMT"/>
              </a:rPr>
              <a:t>Un meilleur </a:t>
            </a:r>
            <a:r>
              <a:rPr lang="fr-FR" sz="1500" b="1" dirty="0">
                <a:latin typeface="Arial-BoldMT"/>
              </a:rPr>
              <a:t>contrôle du respect des orientations et des standards définis par la DSP3 et la RSP</a:t>
            </a:r>
          </a:p>
          <a:p>
            <a:endParaRPr lang="fr-FR" sz="1600" dirty="0">
              <a:solidFill>
                <a:schemeClr val="tx1"/>
              </a:solidFill>
              <a:latin typeface="Arial-BoldMT"/>
            </a:endParaRPr>
          </a:p>
        </p:txBody>
      </p:sp>
    </p:spTree>
    <p:extLst>
      <p:ext uri="{BB962C8B-B14F-4D97-AF65-F5344CB8AC3E}">
        <p14:creationId xmlns:p14="http://schemas.microsoft.com/office/powerpoint/2010/main" val="420888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OPEN Banking</a:t>
            </a:r>
            <a:br>
              <a:rPr lang="fr-FR" dirty="0"/>
            </a:br>
            <a:r>
              <a:rPr lang="fr-FR" sz="2000" b="0" cap="none" dirty="0">
                <a:solidFill>
                  <a:srgbClr val="199CD9"/>
                </a:solidFill>
              </a:rPr>
              <a:t>Scheme SPAA (</a:t>
            </a:r>
            <a:r>
              <a:rPr lang="en-US" sz="2000" b="0" cap="none" dirty="0">
                <a:solidFill>
                  <a:srgbClr val="199CD9"/>
                </a:solidFill>
              </a:rPr>
              <a:t>SEPA Payment Account Access</a:t>
            </a:r>
            <a:r>
              <a:rPr lang="fr-FR" sz="2000" b="0" cap="none" dirty="0">
                <a:solidFill>
                  <a:srgbClr val="199CD9"/>
                </a:solidFill>
              </a:rPr>
              <a:t>)</a:t>
            </a:r>
            <a:endParaRPr lang="fr-FR" sz="2000" dirty="0"/>
          </a:p>
        </p:txBody>
      </p:sp>
      <p:sp>
        <p:nvSpPr>
          <p:cNvPr id="36" name="Espace réservé du numéro de diapositive 3">
            <a:extLst>
              <a:ext uri="{FF2B5EF4-FFF2-40B4-BE49-F238E27FC236}">
                <a16:creationId xmlns:a16="http://schemas.microsoft.com/office/drawing/2014/main" id="{659D7F9F-B969-4393-8AB5-1A28A0289561}"/>
              </a:ext>
            </a:extLst>
          </p:cNvPr>
          <p:cNvSpPr>
            <a:spLocks noGrp="1"/>
          </p:cNvSpPr>
          <p:nvPr>
            <p:ph type="sldNum" sz="quarter" idx="4"/>
          </p:nvPr>
        </p:nvSpPr>
        <p:spPr>
          <a:xfrm>
            <a:off x="400265" y="6492869"/>
            <a:ext cx="2743200" cy="365125"/>
          </a:xfrm>
          <a:prstGeom prst="rect">
            <a:avLst/>
          </a:prstGeom>
        </p:spPr>
        <p:txBody>
          <a:bodyPr/>
          <a:lstStyle/>
          <a:p>
            <a:fld id="{32C6E9B1-8251-41E5-B648-8898A7EE9951}" type="slidenum">
              <a:rPr lang="fr-FR" smtClean="0"/>
              <a:pPr/>
              <a:t>7</a:t>
            </a:fld>
            <a:endParaRPr lang="fr-FR"/>
          </a:p>
        </p:txBody>
      </p:sp>
      <p:sp>
        <p:nvSpPr>
          <p:cNvPr id="4" name="ZoneTexte 3">
            <a:extLst>
              <a:ext uri="{FF2B5EF4-FFF2-40B4-BE49-F238E27FC236}">
                <a16:creationId xmlns:a16="http://schemas.microsoft.com/office/drawing/2014/main" id="{15F2C5B0-4FFB-F71C-11FF-D95C1697DC5F}"/>
              </a:ext>
            </a:extLst>
          </p:cNvPr>
          <p:cNvSpPr txBox="1"/>
          <p:nvPr/>
        </p:nvSpPr>
        <p:spPr>
          <a:xfrm>
            <a:off x="1531013" y="1543635"/>
            <a:ext cx="10102187" cy="3462486"/>
          </a:xfrm>
          <a:prstGeom prst="rect">
            <a:avLst/>
          </a:prstGeom>
          <a:noFill/>
        </p:spPr>
        <p:txBody>
          <a:bodyPr wrap="square">
            <a:spAutoFit/>
          </a:bodyPr>
          <a:lstStyle/>
          <a:p>
            <a:pPr>
              <a:spcBef>
                <a:spcPts val="1200"/>
              </a:spcBef>
              <a:spcAft>
                <a:spcPts val="1800"/>
              </a:spcAft>
            </a:pPr>
            <a:r>
              <a:rPr lang="fr-FR" sz="2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Les objectifs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 nouveau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Scheme</a:t>
            </a:r>
            <a:r>
              <a:rPr lang="fr-FR" sz="1800" dirty="0">
                <a:effectLst/>
                <a:latin typeface="Calibri" panose="020F0502020204030204" pitchFamily="34" charset="0"/>
                <a:ea typeface="Calibri" panose="020F0502020204030204" pitchFamily="34" charset="0"/>
                <a:cs typeface="Times New Roman" panose="02020603050405020304" pitchFamily="18" charset="0"/>
              </a:rPr>
              <a:t> SPAA définit les interactions entre les établissements gestionnaires de comptes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ASPSP</a:t>
            </a:r>
            <a:r>
              <a:rPr lang="fr-FR" sz="1800" dirty="0">
                <a:effectLst/>
                <a:latin typeface="Calibri" panose="020F0502020204030204" pitchFamily="34" charset="0"/>
                <a:ea typeface="Calibri" panose="020F0502020204030204" pitchFamily="34" charset="0"/>
                <a:cs typeface="Times New Roman" panose="02020603050405020304" pitchFamily="18" charset="0"/>
              </a:rPr>
              <a:t> ou </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Asset Holders</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selon la terminologie du SPAA) et des prestataires tiers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TPP</a:t>
            </a:r>
            <a:r>
              <a:rPr lang="fr-FR" sz="1800" dirty="0">
                <a:effectLst/>
                <a:latin typeface="Calibri" panose="020F0502020204030204" pitchFamily="34" charset="0"/>
                <a:ea typeface="Calibri" panose="020F0502020204030204" pitchFamily="34" charset="0"/>
                <a:cs typeface="Times New Roman" panose="02020603050405020304" pitchFamily="18" charset="0"/>
              </a:rPr>
              <a:t> ou </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Asset brokers</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selon la terminologie du SPAA)</a:t>
            </a:r>
            <a:r>
              <a:rPr lang="en-US" sz="1400" dirty="0">
                <a:effectLst/>
              </a:rPr>
              <a:t> </a:t>
            </a:r>
          </a:p>
          <a:p>
            <a:pPr>
              <a:spcBef>
                <a:spcPts val="1200"/>
              </a:spcBef>
              <a:spcAft>
                <a:spcPts val="1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SPAA MSG ne s’est engagé que sur la seule fourniture du RULEBOOK, l’implémentation détaillée est laissée aux acteurs du marché, notamment les éditeurs actuels des standards d’API DSP2</a:t>
            </a:r>
            <a:endParaRPr lang="fr-FR"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SPAA MSG définit également les exigences opérationnelles, les modalités de gouvernance et un jeu minimum de fonctionnalités, sous la forme d’un «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Minimum Viable Product</a:t>
            </a:r>
            <a:r>
              <a:rPr lang="fr-FR" sz="1800" dirty="0">
                <a:effectLst/>
                <a:latin typeface="Calibri" panose="020F0502020204030204" pitchFamily="34" charset="0"/>
                <a:ea typeface="Calibri" panose="020F0502020204030204" pitchFamily="34" charset="0"/>
                <a:cs typeface="Times New Roman" panose="02020603050405020304" pitchFamily="18" charset="0"/>
              </a:rPr>
              <a:t> » (MVP)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ccessoire, parapluie, graphiques vectoriels, clipart&#10;&#10;Description générée automatiquement">
            <a:extLst>
              <a:ext uri="{FF2B5EF4-FFF2-40B4-BE49-F238E27FC236}">
                <a16:creationId xmlns:a16="http://schemas.microsoft.com/office/drawing/2014/main" id="{22FF6D8B-DFD7-777C-01D8-BB5F920F0A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42" y="2292263"/>
            <a:ext cx="587167" cy="568729"/>
          </a:xfrm>
          <a:prstGeom prst="rect">
            <a:avLst/>
          </a:prstGeom>
        </p:spPr>
      </p:pic>
      <p:pic>
        <p:nvPicPr>
          <p:cNvPr id="7" name="Image 6" descr="Une image contenant accessoire, parapluie, graphiques vectoriels, clipart&#10;&#10;Description générée automatiquement">
            <a:extLst>
              <a:ext uri="{FF2B5EF4-FFF2-40B4-BE49-F238E27FC236}">
                <a16:creationId xmlns:a16="http://schemas.microsoft.com/office/drawing/2014/main" id="{F72CB75D-7D6B-BC0E-F165-D4C074E6D4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40" y="3429231"/>
            <a:ext cx="587167" cy="568729"/>
          </a:xfrm>
          <a:prstGeom prst="rect">
            <a:avLst/>
          </a:prstGeom>
        </p:spPr>
      </p:pic>
      <p:pic>
        <p:nvPicPr>
          <p:cNvPr id="8" name="Image 7" descr="Une image contenant accessoire, parapluie, graphiques vectoriels, clipart&#10;&#10;Description générée automatiquement">
            <a:extLst>
              <a:ext uri="{FF2B5EF4-FFF2-40B4-BE49-F238E27FC236}">
                <a16:creationId xmlns:a16="http://schemas.microsoft.com/office/drawing/2014/main" id="{05FAE5F5-EC9E-BA95-7E45-2D833BBF62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41" y="4392681"/>
            <a:ext cx="587167" cy="568729"/>
          </a:xfrm>
          <a:prstGeom prst="rect">
            <a:avLst/>
          </a:prstGeom>
        </p:spPr>
      </p:pic>
    </p:spTree>
    <p:extLst>
      <p:ext uri="{BB962C8B-B14F-4D97-AF65-F5344CB8AC3E}">
        <p14:creationId xmlns:p14="http://schemas.microsoft.com/office/powerpoint/2010/main" val="148905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OPEN Banking</a:t>
            </a:r>
            <a:br>
              <a:rPr lang="fr-FR" dirty="0"/>
            </a:br>
            <a:r>
              <a:rPr lang="fr-FR" sz="2000" b="0" cap="none" dirty="0">
                <a:solidFill>
                  <a:srgbClr val="199CD9"/>
                </a:solidFill>
              </a:rPr>
              <a:t>Scheme SPAA (</a:t>
            </a:r>
            <a:r>
              <a:rPr lang="en-US" sz="2000" b="0" cap="none" dirty="0">
                <a:solidFill>
                  <a:srgbClr val="199CD9"/>
                </a:solidFill>
              </a:rPr>
              <a:t>SEPA Payment Account Access</a:t>
            </a:r>
            <a:r>
              <a:rPr lang="fr-FR" sz="2000" b="0" cap="none" dirty="0">
                <a:solidFill>
                  <a:srgbClr val="199CD9"/>
                </a:solidFill>
              </a:rPr>
              <a:t>)</a:t>
            </a:r>
            <a:endParaRPr lang="fr-FR" sz="2000" dirty="0"/>
          </a:p>
        </p:txBody>
      </p:sp>
      <p:sp>
        <p:nvSpPr>
          <p:cNvPr id="36" name="Espace réservé du numéro de diapositive 3">
            <a:extLst>
              <a:ext uri="{FF2B5EF4-FFF2-40B4-BE49-F238E27FC236}">
                <a16:creationId xmlns:a16="http://schemas.microsoft.com/office/drawing/2014/main" id="{659D7F9F-B969-4393-8AB5-1A28A0289561}"/>
              </a:ext>
            </a:extLst>
          </p:cNvPr>
          <p:cNvSpPr>
            <a:spLocks noGrp="1"/>
          </p:cNvSpPr>
          <p:nvPr>
            <p:ph type="sldNum" sz="quarter" idx="4"/>
          </p:nvPr>
        </p:nvSpPr>
        <p:spPr>
          <a:xfrm>
            <a:off x="400265" y="6492869"/>
            <a:ext cx="2743200" cy="365125"/>
          </a:xfrm>
          <a:prstGeom prst="rect">
            <a:avLst/>
          </a:prstGeom>
        </p:spPr>
        <p:txBody>
          <a:bodyPr/>
          <a:lstStyle/>
          <a:p>
            <a:fld id="{32C6E9B1-8251-41E5-B648-8898A7EE9951}" type="slidenum">
              <a:rPr lang="fr-FR" smtClean="0"/>
              <a:pPr/>
              <a:t>8</a:t>
            </a:fld>
            <a:endParaRPr lang="fr-FR"/>
          </a:p>
        </p:txBody>
      </p:sp>
      <p:sp>
        <p:nvSpPr>
          <p:cNvPr id="5" name="ZoneTexte 4">
            <a:extLst>
              <a:ext uri="{FF2B5EF4-FFF2-40B4-BE49-F238E27FC236}">
                <a16:creationId xmlns:a16="http://schemas.microsoft.com/office/drawing/2014/main" id="{F64B310C-85C0-4778-D9E3-BFF285AE3FA0}"/>
              </a:ext>
            </a:extLst>
          </p:cNvPr>
          <p:cNvSpPr txBox="1"/>
          <p:nvPr/>
        </p:nvSpPr>
        <p:spPr>
          <a:xfrm>
            <a:off x="1449711" y="1544016"/>
            <a:ext cx="10403841" cy="2866682"/>
          </a:xfrm>
          <a:prstGeom prst="rect">
            <a:avLst/>
          </a:prstGeom>
          <a:noFill/>
        </p:spPr>
        <p:txBody>
          <a:bodyPr wrap="square">
            <a:spAutoFit/>
          </a:bodyPr>
          <a:lstStyle/>
          <a:p>
            <a:pPr>
              <a:lnSpc>
                <a:spcPct val="115000"/>
              </a:lnSpc>
              <a:spcBef>
                <a:spcPts val="600"/>
              </a:spcBef>
              <a:spcAft>
                <a:spcPts val="600"/>
              </a:spcAft>
            </a:pPr>
            <a:r>
              <a:rPr lang="fr-FR" sz="2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Conclusion </a:t>
            </a:r>
            <a:endParaRPr lang="en-US" sz="2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12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Scheme</a:t>
            </a:r>
            <a:r>
              <a:rPr lang="fr-FR" sz="1800" dirty="0">
                <a:effectLst/>
                <a:latin typeface="Calibri" panose="020F0502020204030204" pitchFamily="34" charset="0"/>
                <a:ea typeface="Calibri" panose="020F0502020204030204" pitchFamily="34" charset="0"/>
                <a:cs typeface="Times New Roman" panose="02020603050405020304" pitchFamily="18" charset="0"/>
              </a:rPr>
              <a:t> SPAA pourrait amorcer la transition du marché européen vers une « société des données ouvertes », bien au-delà des paiements. </a:t>
            </a:r>
          </a:p>
          <a:p>
            <a:pPr algn="just">
              <a:lnSpc>
                <a:spcPct val="115000"/>
              </a:lnSpc>
              <a:spcBef>
                <a:spcPts val="1200"/>
              </a:spcBef>
              <a:spcAft>
                <a:spcPts val="12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Si sa mise en œuvre est bien menée, elle constituera une opportunité en termes d’innovations autour d’expériences client inédites et en termes de nouvelles sources de revenus pour les acteurs du marché.</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fr-FR" dirty="0">
                <a:latin typeface="Calibri" panose="020F0502020204030204" pitchFamily="34" charset="0"/>
                <a:ea typeface="Calibri" panose="020F0502020204030204" pitchFamily="34" charset="0"/>
                <a:cs typeface="Times New Roman" panose="02020603050405020304" pitchFamily="18" charset="0"/>
              </a:rPr>
              <a:t>L</a:t>
            </a:r>
            <a:r>
              <a:rPr lang="fr-FR" sz="1800" dirty="0">
                <a:effectLst/>
                <a:latin typeface="Calibri" panose="020F0502020204030204" pitchFamily="34" charset="0"/>
                <a:ea typeface="Calibri" panose="020F0502020204030204" pitchFamily="34" charset="0"/>
                <a:cs typeface="Times New Roman" panose="02020603050405020304" pitchFamily="18" charset="0"/>
              </a:rPr>
              <a:t>’adhésion au Scheme SPAA reste facultative ce qui pourrait représenter un frein à son adoption.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descr="Une image contenant accessoire, parapluie, graphiques vectoriels, clipart&#10;&#10;Description générée automatiquement">
            <a:extLst>
              <a:ext uri="{FF2B5EF4-FFF2-40B4-BE49-F238E27FC236}">
                <a16:creationId xmlns:a16="http://schemas.microsoft.com/office/drawing/2014/main" id="{0706F040-DE76-465B-788F-ADC9663169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1" y="2160183"/>
            <a:ext cx="587167" cy="568729"/>
          </a:xfrm>
          <a:prstGeom prst="rect">
            <a:avLst/>
          </a:prstGeom>
        </p:spPr>
      </p:pic>
      <p:pic>
        <p:nvPicPr>
          <p:cNvPr id="6" name="Image 5" descr="Une image contenant accessoire, parapluie, graphiques vectoriels, clipart&#10;&#10;Description générée automatiquement">
            <a:extLst>
              <a:ext uri="{FF2B5EF4-FFF2-40B4-BE49-F238E27FC236}">
                <a16:creationId xmlns:a16="http://schemas.microsoft.com/office/drawing/2014/main" id="{5DC42165-40AE-AB8A-BBF0-F71336027C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77" y="3110313"/>
            <a:ext cx="587167" cy="568729"/>
          </a:xfrm>
          <a:prstGeom prst="rect">
            <a:avLst/>
          </a:prstGeom>
        </p:spPr>
      </p:pic>
      <p:pic>
        <p:nvPicPr>
          <p:cNvPr id="7" name="Image 6" descr="Une image contenant accessoire, parapluie, graphiques vectoriels, clipart&#10;&#10;Description générée automatiquement">
            <a:extLst>
              <a:ext uri="{FF2B5EF4-FFF2-40B4-BE49-F238E27FC236}">
                <a16:creationId xmlns:a16="http://schemas.microsoft.com/office/drawing/2014/main" id="{FDF76360-4951-DF61-A259-716238C71A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945" y="3988209"/>
            <a:ext cx="566424" cy="548637"/>
          </a:xfrm>
          <a:prstGeom prst="rect">
            <a:avLst/>
          </a:prstGeom>
        </p:spPr>
      </p:pic>
    </p:spTree>
    <p:extLst>
      <p:ext uri="{BB962C8B-B14F-4D97-AF65-F5344CB8AC3E}">
        <p14:creationId xmlns:p14="http://schemas.microsoft.com/office/powerpoint/2010/main" val="137429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Focus sur la proposition FIDA et sur l’Open Finance</a:t>
            </a:r>
            <a:br>
              <a:rPr lang="fr-FR" dirty="0"/>
            </a:br>
            <a:r>
              <a:rPr lang="fr-FR" sz="2000" b="0" cap="none" dirty="0">
                <a:solidFill>
                  <a:srgbClr val="199CD9"/>
                </a:solidFill>
              </a:rPr>
              <a:t>Les points clés de la nouvelle règlementation FIDA (Financial Data Access)</a:t>
            </a:r>
            <a:endParaRPr lang="fr-FR" sz="2000" dirty="0"/>
          </a:p>
        </p:txBody>
      </p:sp>
      <p:sp>
        <p:nvSpPr>
          <p:cNvPr id="36" name="Espace réservé du numéro de diapositive 3">
            <a:extLst>
              <a:ext uri="{FF2B5EF4-FFF2-40B4-BE49-F238E27FC236}">
                <a16:creationId xmlns:a16="http://schemas.microsoft.com/office/drawing/2014/main" id="{659D7F9F-B969-4393-8AB5-1A28A0289561}"/>
              </a:ext>
            </a:extLst>
          </p:cNvPr>
          <p:cNvSpPr>
            <a:spLocks noGrp="1"/>
          </p:cNvSpPr>
          <p:nvPr>
            <p:ph type="sldNum" sz="quarter" idx="4"/>
          </p:nvPr>
        </p:nvSpPr>
        <p:spPr>
          <a:xfrm>
            <a:off x="400265" y="6492869"/>
            <a:ext cx="2743200" cy="365125"/>
          </a:xfrm>
          <a:prstGeom prst="rect">
            <a:avLst/>
          </a:prstGeom>
        </p:spPr>
        <p:txBody>
          <a:bodyPr/>
          <a:lstStyle/>
          <a:p>
            <a:fld id="{32C6E9B1-8251-41E5-B648-8898A7EE9951}" type="slidenum">
              <a:rPr lang="fr-FR" smtClean="0"/>
              <a:pPr/>
              <a:t>9</a:t>
            </a:fld>
            <a:endParaRPr lang="fr-FR"/>
          </a:p>
        </p:txBody>
      </p:sp>
      <p:sp>
        <p:nvSpPr>
          <p:cNvPr id="17" name="Rectangle 16">
            <a:extLst>
              <a:ext uri="{FF2B5EF4-FFF2-40B4-BE49-F238E27FC236}">
                <a16:creationId xmlns:a16="http://schemas.microsoft.com/office/drawing/2014/main" id="{81B69A67-76A7-CD69-A4DE-B988582C00AA}"/>
              </a:ext>
            </a:extLst>
          </p:cNvPr>
          <p:cNvSpPr/>
          <p:nvPr/>
        </p:nvSpPr>
        <p:spPr>
          <a:xfrm>
            <a:off x="2329600" y="3725693"/>
            <a:ext cx="9285226" cy="1751085"/>
          </a:xfrm>
          <a:prstGeom prst="rect">
            <a:avLst/>
          </a:prstGeom>
          <a:solidFill>
            <a:schemeClr val="bg1">
              <a:lumMod val="95000"/>
            </a:schemeClr>
          </a:solidFill>
          <a:ln w="12700" cap="flat" cmpd="sng" algn="ctr">
            <a:solidFill>
              <a:srgbClr val="0070C0"/>
            </a:solidFill>
            <a:prstDash val="solid"/>
            <a:miter lim="800000"/>
          </a:ln>
          <a:effectLst/>
        </p:spPr>
        <p:txBody>
          <a:bodyPr rtlCol="0" anchor="ct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dirty="0">
                <a:ln>
                  <a:noFill/>
                </a:ln>
                <a:solidFill>
                  <a:srgbClr val="1E2124"/>
                </a:solidFill>
                <a:effectLst/>
                <a:uLnTx/>
                <a:uFillTx/>
                <a:latin typeface="Poppins"/>
                <a:ea typeface="+mn-ea"/>
                <a:cs typeface="+mn-cs"/>
              </a:rPr>
              <a:t>Extension des données partagées entre </a:t>
            </a:r>
            <a:r>
              <a:rPr kumimoji="0" lang="fr-FR" sz="1400" b="1" i="0" u="none" strike="noStrike" kern="0" cap="none" spc="0" normalizeH="0" baseline="0" noProof="0" dirty="0">
                <a:ln>
                  <a:noFill/>
                </a:ln>
                <a:solidFill>
                  <a:srgbClr val="1E2124"/>
                </a:solidFill>
                <a:effectLst/>
                <a:uLnTx/>
                <a:uFillTx/>
                <a:latin typeface="Poppins"/>
                <a:ea typeface="+mn-ea"/>
                <a:cs typeface="+mn-cs"/>
              </a:rPr>
              <a:t>détenteurs de données</a:t>
            </a:r>
            <a:r>
              <a:rPr kumimoji="0" lang="fr-FR" sz="1400" b="0" i="0" u="none" strike="noStrike" kern="0" cap="none" spc="0" normalizeH="0" baseline="0" noProof="0" dirty="0">
                <a:ln>
                  <a:noFill/>
                </a:ln>
                <a:solidFill>
                  <a:srgbClr val="1E2124"/>
                </a:solidFill>
                <a:effectLst/>
                <a:uLnTx/>
                <a:uFillTx/>
                <a:latin typeface="Poppins"/>
                <a:ea typeface="+mn-ea"/>
                <a:cs typeface="+mn-cs"/>
              </a:rPr>
              <a:t> (Banques, Institutions financières…) et </a:t>
            </a:r>
            <a:r>
              <a:rPr kumimoji="0" lang="fr-FR" sz="1400" b="1" i="0" u="none" strike="noStrike" kern="0" cap="none" spc="0" normalizeH="0" baseline="0" noProof="0" dirty="0">
                <a:ln>
                  <a:noFill/>
                </a:ln>
                <a:solidFill>
                  <a:srgbClr val="1E2124"/>
                </a:solidFill>
                <a:effectLst/>
                <a:uLnTx/>
                <a:uFillTx/>
                <a:latin typeface="Poppins"/>
                <a:ea typeface="+mn-ea"/>
                <a:cs typeface="+mn-cs"/>
              </a:rPr>
              <a:t>utilisateur de données </a:t>
            </a:r>
            <a:r>
              <a:rPr kumimoji="0" lang="fr-FR" sz="1400" b="0" i="0" u="none" strike="noStrike" kern="0" cap="none" spc="0" normalizeH="0" baseline="0" noProof="0" dirty="0">
                <a:ln>
                  <a:noFill/>
                </a:ln>
                <a:solidFill>
                  <a:srgbClr val="1E2124"/>
                </a:solidFill>
                <a:effectLst/>
                <a:uLnTx/>
                <a:uFillTx/>
                <a:latin typeface="Poppins"/>
                <a:ea typeface="+mn-ea"/>
                <a:cs typeface="+mn-cs"/>
              </a:rPr>
              <a:t>(AISP, PISP…)</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400" b="0" i="0" u="none" strike="noStrike" kern="0" cap="none" spc="0" normalizeH="0" baseline="0" noProof="0" dirty="0">
              <a:ln>
                <a:noFill/>
              </a:ln>
              <a:solidFill>
                <a:srgbClr val="1E2124"/>
              </a:solidFill>
              <a:effectLst/>
              <a:uLnTx/>
              <a:uFillTx/>
              <a:latin typeface="Poppins"/>
              <a:ea typeface="+mn-ea"/>
              <a:cs typeface="+mn-cs"/>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dirty="0">
                <a:ln>
                  <a:noFill/>
                </a:ln>
                <a:solidFill>
                  <a:srgbClr val="1E2124"/>
                </a:solidFill>
                <a:effectLst/>
                <a:uLnTx/>
                <a:uFillTx/>
                <a:latin typeface="Poppins"/>
                <a:ea typeface="+mn-ea"/>
                <a:cs typeface="+mn-cs"/>
              </a:rPr>
              <a:t>Possibilité pour les </a:t>
            </a:r>
            <a:r>
              <a:rPr kumimoji="0" lang="fr-FR" sz="1400" b="1" i="0" u="none" strike="noStrike" kern="0" cap="none" spc="0" normalizeH="0" baseline="0" noProof="0" dirty="0">
                <a:ln>
                  <a:noFill/>
                </a:ln>
                <a:solidFill>
                  <a:srgbClr val="1E2124"/>
                </a:solidFill>
                <a:effectLst/>
                <a:uLnTx/>
                <a:uFillTx/>
                <a:latin typeface="Poppins"/>
                <a:ea typeface="+mn-ea"/>
                <a:cs typeface="+mn-cs"/>
              </a:rPr>
              <a:t>utilisateurs de données d’avoir accès </a:t>
            </a:r>
            <a:r>
              <a:rPr kumimoji="0" lang="fr-FR" sz="1400" b="0" i="0" u="none" strike="noStrike" kern="0" cap="none" spc="0" normalizeH="0" baseline="0" noProof="0" dirty="0">
                <a:ln>
                  <a:noFill/>
                </a:ln>
                <a:solidFill>
                  <a:srgbClr val="1E2124"/>
                </a:solidFill>
                <a:effectLst/>
                <a:uLnTx/>
                <a:uFillTx/>
                <a:latin typeface="Poppins"/>
                <a:ea typeface="+mn-ea"/>
                <a:cs typeface="+mn-cs"/>
              </a:rPr>
              <a:t>aux crédits, produits d’épargne et d’investissement, les cryptoactifs, les produits retraites et d’assurance)</a:t>
            </a:r>
          </a:p>
        </p:txBody>
      </p:sp>
      <p:sp>
        <p:nvSpPr>
          <p:cNvPr id="18" name="Rectangle 17">
            <a:extLst>
              <a:ext uri="{FF2B5EF4-FFF2-40B4-BE49-F238E27FC236}">
                <a16:creationId xmlns:a16="http://schemas.microsoft.com/office/drawing/2014/main" id="{D534AC1D-FDD0-BE39-6FB4-DBE9CFA28CAF}"/>
              </a:ext>
            </a:extLst>
          </p:cNvPr>
          <p:cNvSpPr/>
          <p:nvPr/>
        </p:nvSpPr>
        <p:spPr>
          <a:xfrm>
            <a:off x="3538193" y="1769919"/>
            <a:ext cx="6092189" cy="944098"/>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effectLst/>
                <a:uLnTx/>
                <a:uFillTx/>
                <a:latin typeface="Poppins"/>
                <a:ea typeface="+mn-ea"/>
                <a:cs typeface="+mn-cs"/>
              </a:rPr>
              <a:t>Extension des données partagées</a:t>
            </a:r>
          </a:p>
        </p:txBody>
      </p:sp>
      <p:pic>
        <p:nvPicPr>
          <p:cNvPr id="4" name="Image 3" descr="Une image contenant capture d’écran, Graphique, clipart, symbole&#10;&#10;Description générée automatiquement">
            <a:extLst>
              <a:ext uri="{FF2B5EF4-FFF2-40B4-BE49-F238E27FC236}">
                <a16:creationId xmlns:a16="http://schemas.microsoft.com/office/drawing/2014/main" id="{28FDAD65-E5E7-3359-2D1E-ADD9C11CF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921" y="1381221"/>
            <a:ext cx="1883393" cy="1883393"/>
          </a:xfrm>
          <a:prstGeom prst="rect">
            <a:avLst/>
          </a:prstGeom>
        </p:spPr>
      </p:pic>
    </p:spTree>
    <p:extLst>
      <p:ext uri="{BB962C8B-B14F-4D97-AF65-F5344CB8AC3E}">
        <p14:creationId xmlns:p14="http://schemas.microsoft.com/office/powerpoint/2010/main" val="347053902"/>
      </p:ext>
    </p:extLst>
  </p:cSld>
  <p:clrMapOvr>
    <a:masterClrMapping/>
  </p:clrMapOvr>
</p:sld>
</file>

<file path=ppt/theme/theme1.xml><?xml version="1.0" encoding="utf-8"?>
<a:theme xmlns:a="http://schemas.openxmlformats.org/drawingml/2006/main" name="Thème Office">
  <a:themeElements>
    <a:clrScheme name="Beyond the obvious">
      <a:dk1>
        <a:srgbClr val="051922"/>
      </a:dk1>
      <a:lt1>
        <a:srgbClr val="FEFEFE"/>
      </a:lt1>
      <a:dk2>
        <a:srgbClr val="009DDF"/>
      </a:dk2>
      <a:lt2>
        <a:srgbClr val="F18618"/>
      </a:lt2>
      <a:accent1>
        <a:srgbClr val="6C75B7"/>
      </a:accent1>
      <a:accent2>
        <a:srgbClr val="855FA5"/>
      </a:accent2>
      <a:accent3>
        <a:srgbClr val="9E4694"/>
      </a:accent3>
      <a:accent4>
        <a:srgbClr val="AB2774"/>
      </a:accent4>
      <a:accent5>
        <a:srgbClr val="46BBC3"/>
      </a:accent5>
      <a:accent6>
        <a:srgbClr val="68BD9F"/>
      </a:accent6>
      <a:hlink>
        <a:srgbClr val="AACF80"/>
      </a:hlink>
      <a:folHlink>
        <a:srgbClr val="E4B806"/>
      </a:folHlink>
    </a:clrScheme>
    <a:fontScheme name="one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ur tests v2.potx [Lecture seule]" id="{764920E5-A144-4A28-8E33-180F8376D3B0}" vid="{231FB032-1EE3-42EC-A611-2E2DC59B709E}"/>
    </a:ext>
  </a:extLst>
</a:theme>
</file>

<file path=ppt/theme/theme2.xml><?xml version="1.0" encoding="utf-8"?>
<a:theme xmlns:a="http://schemas.openxmlformats.org/drawingml/2006/main" name="onepoint">
  <a:themeElements>
    <a:clrScheme name="onepoint">
      <a:dk1>
        <a:sysClr val="windowText" lastClr="000000"/>
      </a:dk1>
      <a:lt1>
        <a:sysClr val="window" lastClr="FFFFFF"/>
      </a:lt1>
      <a:dk2>
        <a:srgbClr val="D6AD10"/>
      </a:dk2>
      <a:lt2>
        <a:srgbClr val="7BAC5C"/>
      </a:lt2>
      <a:accent1>
        <a:srgbClr val="009EDC"/>
      </a:accent1>
      <a:accent2>
        <a:srgbClr val="9D9D9D"/>
      </a:accent2>
      <a:accent3>
        <a:srgbClr val="6F6F6F"/>
      </a:accent3>
      <a:accent4>
        <a:srgbClr val="DADADA"/>
      </a:accent4>
      <a:accent5>
        <a:srgbClr val="636CAD"/>
      </a:accent5>
      <a:accent6>
        <a:srgbClr val="B53C75"/>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ctr">
          <a:defRPr sz="12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7bda87c7-d0af-487c-9a07-b1252b80f654">QZY2PMTK463E-1546473402-16</_dlc_DocId>
    <_dlc_DocIdUrl xmlns="7bda87c7-d0af-487c-9a07-b1252b80f654">
      <Url>https://pfc.groupeonepoint.com/share/knowledge/_layouts/15/DocIdRedir.aspx?ID=QZY2PMTK463E-1546473402-16</Url>
      <Description>QZY2PMTK463E-1546473402-16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7B75390AFFB47438328CF7B3CE41E98" ma:contentTypeVersion="2" ma:contentTypeDescription="Create a new document." ma:contentTypeScope="" ma:versionID="c619914a87eebf1757b317ce225febf4">
  <xsd:schema xmlns:xsd="http://www.w3.org/2001/XMLSchema" xmlns:xs="http://www.w3.org/2001/XMLSchema" xmlns:p="http://schemas.microsoft.com/office/2006/metadata/properties" xmlns:ns2="7bda87c7-d0af-487c-9a07-b1252b80f654" targetNamespace="http://schemas.microsoft.com/office/2006/metadata/properties" ma:root="true" ma:fieldsID="78c2705dcefc95981dd5dd5e157b6de3" ns2:_="">
    <xsd:import namespace="7bda87c7-d0af-487c-9a07-b1252b80f65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a87c7-d0af-487c-9a07-b1252b80f6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A0B555-1A7B-4D7E-AA6A-5EA701B49A1B}">
  <ds:schemaRefs>
    <ds:schemaRef ds:uri="http://schemas.microsoft.com/sharepoint/events"/>
  </ds:schemaRefs>
</ds:datastoreItem>
</file>

<file path=customXml/itemProps2.xml><?xml version="1.0" encoding="utf-8"?>
<ds:datastoreItem xmlns:ds="http://schemas.openxmlformats.org/officeDocument/2006/customXml" ds:itemID="{AE975D09-AF83-4F48-B1AC-DA2CAE030770}">
  <ds:schemaRefs>
    <ds:schemaRef ds:uri="http://schemas.microsoft.com/sharepoint/v3/contenttype/forms"/>
  </ds:schemaRefs>
</ds:datastoreItem>
</file>

<file path=customXml/itemProps3.xml><?xml version="1.0" encoding="utf-8"?>
<ds:datastoreItem xmlns:ds="http://schemas.openxmlformats.org/officeDocument/2006/customXml" ds:itemID="{00B7F624-4DCC-4BA6-BA62-192F1E5322B5}">
  <ds:schemaRefs>
    <ds:schemaRef ds:uri="http://schemas.microsoft.com/office/infopath/2007/PartnerControls"/>
    <ds:schemaRef ds:uri="http://purl.org/dc/terms/"/>
    <ds:schemaRef ds:uri="http://purl.org/dc/dcmitype/"/>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7bda87c7-d0af-487c-9a07-b1252b80f654"/>
    <ds:schemaRef ds:uri="http://purl.org/dc/elements/1.1/"/>
  </ds:schemaRefs>
</ds:datastoreItem>
</file>

<file path=customXml/itemProps4.xml><?xml version="1.0" encoding="utf-8"?>
<ds:datastoreItem xmlns:ds="http://schemas.openxmlformats.org/officeDocument/2006/customXml" ds:itemID="{75EC757D-9377-4EEC-8C75-BC0C5660BA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da87c7-d0af-487c-9a07-b1252b80f6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f3cd2ba-39fc-428b-a333-80f7eb18b18d}" enabled="1" method="Standard" siteId="{e8b88f3d-222b-4ce5-b9d1-46b0ff9466a0}" contentBits="0" removed="0"/>
</clbl:labelList>
</file>

<file path=docProps/app.xml><?xml version="1.0" encoding="utf-8"?>
<Properties xmlns="http://schemas.openxmlformats.org/officeDocument/2006/extended-properties" xmlns:vt="http://schemas.openxmlformats.org/officeDocument/2006/docPropsVTypes">
  <Template>Pack 01 - onepoint Operational Templates V1.5</Template>
  <TotalTime>985</TotalTime>
  <Words>1612</Words>
  <Application>Microsoft Office PowerPoint</Application>
  <PresentationFormat>Grand écran</PresentationFormat>
  <Paragraphs>154</Paragraphs>
  <Slides>15</Slides>
  <Notes>0</Notes>
  <HiddenSlides>0</HiddenSlides>
  <MMClips>0</MMClips>
  <ScaleCrop>false</ScaleCrop>
  <HeadingPairs>
    <vt:vector size="6" baseType="variant">
      <vt:variant>
        <vt:lpstr>Polices utilisées</vt:lpstr>
      </vt:variant>
      <vt:variant>
        <vt:i4>15</vt:i4>
      </vt:variant>
      <vt:variant>
        <vt:lpstr>Thème</vt:lpstr>
      </vt:variant>
      <vt:variant>
        <vt:i4>3</vt:i4>
      </vt:variant>
      <vt:variant>
        <vt:lpstr>Titres des diapositives</vt:lpstr>
      </vt:variant>
      <vt:variant>
        <vt:i4>15</vt:i4>
      </vt:variant>
    </vt:vector>
  </HeadingPairs>
  <TitlesOfParts>
    <vt:vector size="33" baseType="lpstr">
      <vt:lpstr>Arial</vt:lpstr>
      <vt:lpstr>Arial Black</vt:lpstr>
      <vt:lpstr>Arial-BoldMT</vt:lpstr>
      <vt:lpstr>ArialMT</vt:lpstr>
      <vt:lpstr>AvenirNext LT Pro HeavyCn</vt:lpstr>
      <vt:lpstr>AvenirNext LT Pro MediumCn</vt:lpstr>
      <vt:lpstr>Calibri</vt:lpstr>
      <vt:lpstr>Calibri Light</vt:lpstr>
      <vt:lpstr>Cambria</vt:lpstr>
      <vt:lpstr>Century Gothic</vt:lpstr>
      <vt:lpstr>Courier New</vt:lpstr>
      <vt:lpstr>Poppins</vt:lpstr>
      <vt:lpstr>Poppins Light</vt:lpstr>
      <vt:lpstr>Times New Roman</vt:lpstr>
      <vt:lpstr>Wingdings</vt:lpstr>
      <vt:lpstr>Thème Office</vt:lpstr>
      <vt:lpstr>onepoint</vt:lpstr>
      <vt:lpstr>1_Thème Office</vt:lpstr>
      <vt:lpstr>Présentation PowerPoint</vt:lpstr>
      <vt:lpstr>Evolution de la distribution des services financiers Une dynamique d’ouverture et de personnalisation toujours plus avancée</vt:lpstr>
      <vt:lpstr>Les Principaux textes règlementaires</vt:lpstr>
      <vt:lpstr>OPEN Banking De DSP 2 vers DSP 3 </vt:lpstr>
      <vt:lpstr>OPEN Banking Constat</vt:lpstr>
      <vt:lpstr>OPEN Banking Recommandations pour une meilleure interopérabilité</vt:lpstr>
      <vt:lpstr>OPEN Banking Scheme SPAA (SEPA Payment Account Access)</vt:lpstr>
      <vt:lpstr>OPEN Banking Scheme SPAA (SEPA Payment Account Access)</vt:lpstr>
      <vt:lpstr>Focus sur la proposition FIDA et sur l’Open Finance Les points clés de la nouvelle règlementation FIDA (Financial Data Access)</vt:lpstr>
      <vt:lpstr>Focus sur la proposition FIDA et sur l’Open Finance Les points clés de la nouvelle règlementation FIDA (Financial Data Access)</vt:lpstr>
      <vt:lpstr>Focus sur la proposition FIDA et sur l’Open Finance Les points clés de la nouvelle règlementation FIDA (Financial Data Access)</vt:lpstr>
      <vt:lpstr>Focus sur la proposition FIDA et sur l’Open Finance Les points clés de la nouvelle règlementation FIDA (Financial Data Access)</vt:lpstr>
      <vt:lpstr>Focus sur la proposition FIDA et sur l’Open Finance Les points clés de la nouvelle règlementation FIDA (Financial Data Access)</vt:lpstr>
      <vt:lpstr>OPEN Banking vs Open Finance Constat</vt:lpstr>
      <vt:lpstr>Présentation PowerPoint</vt:lpstr>
    </vt:vector>
  </TitlesOfParts>
  <Company>ONEPOINT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Eric DATEI</cp:lastModifiedBy>
  <cp:revision>855</cp:revision>
  <dcterms:created xsi:type="dcterms:W3CDTF">2019-03-28T20:43:46Z</dcterms:created>
  <dcterms:modified xsi:type="dcterms:W3CDTF">2024-04-24T14:48:45Z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0x01010017B75390AFFB47438328CF7B3CE41E98</vt:lpwstr>
  </property>
  <property fmtid="{D5CDD505-2E9C-101B-9397-08002B2CF9AE}" pid="3" name="_dlc_DocIdItemGuid">
    <vt:lpwstr>25ae3a9e-7bff-4e2d-8821-695b764b0c28</vt:lpwstr>
  </property>
  <property fmtid="{D5CDD505-2E9C-101B-9397-08002B2CF9AE}" pid="4" name="MSIP_Label_5575590c-269f-4124-b0f8-2fb2473b0712_Enabled">
    <vt:lpwstr>true</vt:lpwstr>
  </property>
  <property fmtid="{D5CDD505-2E9C-101B-9397-08002B2CF9AE}" pid="5" name="MSIP_Label_5575590c-269f-4124-b0f8-2fb2473b0712_SetDate">
    <vt:lpwstr>2023-08-08T09:54:15Z</vt:lpwstr>
  </property>
  <property fmtid="{D5CDD505-2E9C-101B-9397-08002B2CF9AE}" pid="6" name="MSIP_Label_5575590c-269f-4124-b0f8-2fb2473b0712_Method">
    <vt:lpwstr>Privileged</vt:lpwstr>
  </property>
  <property fmtid="{D5CDD505-2E9C-101B-9397-08002B2CF9AE}" pid="7" name="MSIP_Label_5575590c-269f-4124-b0f8-2fb2473b0712_Name">
    <vt:lpwstr>Public</vt:lpwstr>
  </property>
  <property fmtid="{D5CDD505-2E9C-101B-9397-08002B2CF9AE}" pid="8" name="MSIP_Label_5575590c-269f-4124-b0f8-2fb2473b0712_SiteId">
    <vt:lpwstr>fb3baf17-c313-474c-8d5d-577a3ec97a32</vt:lpwstr>
  </property>
  <property fmtid="{D5CDD505-2E9C-101B-9397-08002B2CF9AE}" pid="9" name="MSIP_Label_5575590c-269f-4124-b0f8-2fb2473b0712_ActionId">
    <vt:lpwstr>38f845f8-1cad-4e9d-a67d-0c1e056464e2</vt:lpwstr>
  </property>
  <property fmtid="{D5CDD505-2E9C-101B-9397-08002B2CF9AE}" pid="10" name="MSIP_Label_5575590c-269f-4124-b0f8-2fb2473b0712_ContentBits">
    <vt:lpwstr>0</vt:lpwstr>
  </property>
</Properties>
</file>